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11300" cy="20104100"/>
  <p:notesSz cx="142113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196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323" y="6232271"/>
            <a:ext cx="1208500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2647" y="11258296"/>
            <a:ext cx="99523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882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2089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468901"/>
            <a:ext cx="14208125" cy="17630140"/>
          </a:xfrm>
          <a:custGeom>
            <a:avLst/>
            <a:gdLst/>
            <a:ahLst/>
            <a:cxnLst/>
            <a:rect l="l" t="t" r="r" b="b"/>
            <a:pathLst>
              <a:path w="14208125" h="17630140">
                <a:moveTo>
                  <a:pt x="0" y="17630111"/>
                </a:moveTo>
                <a:lnTo>
                  <a:pt x="14208077" y="17630111"/>
                </a:lnTo>
                <a:lnTo>
                  <a:pt x="14208077" y="0"/>
                </a:lnTo>
                <a:lnTo>
                  <a:pt x="0" y="0"/>
                </a:lnTo>
                <a:lnTo>
                  <a:pt x="0" y="17630111"/>
                </a:lnTo>
                <a:close/>
              </a:path>
            </a:pathLst>
          </a:custGeom>
          <a:solidFill>
            <a:srgbClr val="036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4211935" cy="2469515"/>
          </a:xfrm>
          <a:custGeom>
            <a:avLst/>
            <a:gdLst/>
            <a:ahLst/>
            <a:cxnLst/>
            <a:rect l="l" t="t" r="r" b="b"/>
            <a:pathLst>
              <a:path w="14211935" h="2469515">
                <a:moveTo>
                  <a:pt x="14211672" y="2468901"/>
                </a:moveTo>
                <a:lnTo>
                  <a:pt x="0" y="2468901"/>
                </a:lnTo>
                <a:lnTo>
                  <a:pt x="0" y="0"/>
                </a:lnTo>
                <a:lnTo>
                  <a:pt x="14211672" y="0"/>
                </a:lnTo>
                <a:lnTo>
                  <a:pt x="14211672" y="2468901"/>
                </a:lnTo>
                <a:close/>
              </a:path>
            </a:pathLst>
          </a:custGeom>
          <a:solidFill>
            <a:srgbClr val="006D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14248"/>
            <a:ext cx="14211935" cy="2421890"/>
          </a:xfrm>
          <a:custGeom>
            <a:avLst/>
            <a:gdLst/>
            <a:ahLst/>
            <a:cxnLst/>
            <a:rect l="l" t="t" r="r" b="b"/>
            <a:pathLst>
              <a:path w="14211935" h="2421890">
                <a:moveTo>
                  <a:pt x="14211668" y="97116"/>
                </a:moveTo>
                <a:lnTo>
                  <a:pt x="14150315" y="87299"/>
                </a:lnTo>
                <a:lnTo>
                  <a:pt x="14052258" y="72821"/>
                </a:lnTo>
                <a:lnTo>
                  <a:pt x="13953985" y="59715"/>
                </a:lnTo>
                <a:lnTo>
                  <a:pt x="13855497" y="47980"/>
                </a:lnTo>
                <a:lnTo>
                  <a:pt x="13756818" y="37566"/>
                </a:lnTo>
                <a:lnTo>
                  <a:pt x="13608444" y="24409"/>
                </a:lnTo>
                <a:lnTo>
                  <a:pt x="13459689" y="14147"/>
                </a:lnTo>
                <a:lnTo>
                  <a:pt x="13310591" y="6705"/>
                </a:lnTo>
                <a:lnTo>
                  <a:pt x="13161175" y="2006"/>
                </a:lnTo>
                <a:lnTo>
                  <a:pt x="13011493" y="0"/>
                </a:lnTo>
                <a:lnTo>
                  <a:pt x="12923342" y="0"/>
                </a:lnTo>
                <a:lnTo>
                  <a:pt x="12761532" y="2413"/>
                </a:lnTo>
                <a:lnTo>
                  <a:pt x="12611316" y="7213"/>
                </a:lnTo>
                <a:lnTo>
                  <a:pt x="12460961" y="14452"/>
                </a:lnTo>
                <a:lnTo>
                  <a:pt x="12310516" y="24041"/>
                </a:lnTo>
                <a:lnTo>
                  <a:pt x="12109844" y="40386"/>
                </a:lnTo>
                <a:lnTo>
                  <a:pt x="11909171" y="60642"/>
                </a:lnTo>
                <a:lnTo>
                  <a:pt x="11708562" y="84632"/>
                </a:lnTo>
                <a:lnTo>
                  <a:pt x="11508130" y="112217"/>
                </a:lnTo>
                <a:lnTo>
                  <a:pt x="11307953" y="143230"/>
                </a:lnTo>
                <a:lnTo>
                  <a:pt x="11108119" y="177482"/>
                </a:lnTo>
                <a:lnTo>
                  <a:pt x="10858957" y="224650"/>
                </a:lnTo>
                <a:lnTo>
                  <a:pt x="10610660" y="276313"/>
                </a:lnTo>
                <a:lnTo>
                  <a:pt x="10363390" y="332181"/>
                </a:lnTo>
                <a:lnTo>
                  <a:pt x="10068268" y="404304"/>
                </a:lnTo>
                <a:lnTo>
                  <a:pt x="9775203" y="481469"/>
                </a:lnTo>
                <a:lnTo>
                  <a:pt x="9436265" y="577100"/>
                </a:lnTo>
                <a:lnTo>
                  <a:pt x="8951570" y="723747"/>
                </a:lnTo>
                <a:lnTo>
                  <a:pt x="8035442" y="1021867"/>
                </a:lnTo>
                <a:lnTo>
                  <a:pt x="6496393" y="1538109"/>
                </a:lnTo>
                <a:lnTo>
                  <a:pt x="5965469" y="1706816"/>
                </a:lnTo>
                <a:lnTo>
                  <a:pt x="5529389" y="1837423"/>
                </a:lnTo>
                <a:lnTo>
                  <a:pt x="5431663" y="1856994"/>
                </a:lnTo>
                <a:lnTo>
                  <a:pt x="5285752" y="1883803"/>
                </a:lnTo>
                <a:lnTo>
                  <a:pt x="5141023" y="1907717"/>
                </a:lnTo>
                <a:lnTo>
                  <a:pt x="5045392" y="1922145"/>
                </a:lnTo>
                <a:lnTo>
                  <a:pt x="4893538" y="1942592"/>
                </a:lnTo>
                <a:lnTo>
                  <a:pt x="4690757" y="1966341"/>
                </a:lnTo>
                <a:lnTo>
                  <a:pt x="4487659" y="1986089"/>
                </a:lnTo>
                <a:lnTo>
                  <a:pt x="4284230" y="2001812"/>
                </a:lnTo>
                <a:lnTo>
                  <a:pt x="4119689" y="2011273"/>
                </a:lnTo>
                <a:lnTo>
                  <a:pt x="4119689" y="2380958"/>
                </a:lnTo>
                <a:lnTo>
                  <a:pt x="4016248" y="2350605"/>
                </a:lnTo>
                <a:lnTo>
                  <a:pt x="3932301" y="2324557"/>
                </a:lnTo>
                <a:lnTo>
                  <a:pt x="4119689" y="2380958"/>
                </a:lnTo>
                <a:lnTo>
                  <a:pt x="4119689" y="2011273"/>
                </a:lnTo>
                <a:lnTo>
                  <a:pt x="4080472" y="2013521"/>
                </a:lnTo>
                <a:lnTo>
                  <a:pt x="3876383" y="2021217"/>
                </a:lnTo>
                <a:lnTo>
                  <a:pt x="3825303" y="2022513"/>
                </a:lnTo>
                <a:lnTo>
                  <a:pt x="3808603" y="2022665"/>
                </a:lnTo>
                <a:lnTo>
                  <a:pt x="3808603" y="2286165"/>
                </a:lnTo>
                <a:lnTo>
                  <a:pt x="3723144" y="2259634"/>
                </a:lnTo>
                <a:lnTo>
                  <a:pt x="3722738" y="2259634"/>
                </a:lnTo>
                <a:lnTo>
                  <a:pt x="3617264" y="2224925"/>
                </a:lnTo>
                <a:lnTo>
                  <a:pt x="3808603" y="2286165"/>
                </a:lnTo>
                <a:lnTo>
                  <a:pt x="3808603" y="2022665"/>
                </a:lnTo>
                <a:lnTo>
                  <a:pt x="3537877" y="2025103"/>
                </a:lnTo>
                <a:lnTo>
                  <a:pt x="3537877" y="2198801"/>
                </a:lnTo>
                <a:lnTo>
                  <a:pt x="3429495" y="2163127"/>
                </a:lnTo>
                <a:lnTo>
                  <a:pt x="3319030" y="2124672"/>
                </a:lnTo>
                <a:lnTo>
                  <a:pt x="3537877" y="2198801"/>
                </a:lnTo>
                <a:lnTo>
                  <a:pt x="3537877" y="2025103"/>
                </a:lnTo>
                <a:lnTo>
                  <a:pt x="3484194" y="2025573"/>
                </a:lnTo>
                <a:lnTo>
                  <a:pt x="3248114" y="2020824"/>
                </a:lnTo>
                <a:lnTo>
                  <a:pt x="3248114" y="2099970"/>
                </a:lnTo>
                <a:lnTo>
                  <a:pt x="3138106" y="2061654"/>
                </a:lnTo>
                <a:lnTo>
                  <a:pt x="3033077" y="2023084"/>
                </a:lnTo>
                <a:lnTo>
                  <a:pt x="3248114" y="2099970"/>
                </a:lnTo>
                <a:lnTo>
                  <a:pt x="3248114" y="2020824"/>
                </a:lnTo>
                <a:lnTo>
                  <a:pt x="3052775" y="2012657"/>
                </a:lnTo>
                <a:lnTo>
                  <a:pt x="2994380" y="2008873"/>
                </a:lnTo>
                <a:lnTo>
                  <a:pt x="2875521" y="1965223"/>
                </a:lnTo>
                <a:lnTo>
                  <a:pt x="2828582" y="1947532"/>
                </a:lnTo>
                <a:lnTo>
                  <a:pt x="2593759" y="1856790"/>
                </a:lnTo>
                <a:lnTo>
                  <a:pt x="2548013" y="1838667"/>
                </a:lnTo>
                <a:lnTo>
                  <a:pt x="2313787" y="1743608"/>
                </a:lnTo>
                <a:lnTo>
                  <a:pt x="2270150" y="1725472"/>
                </a:lnTo>
                <a:lnTo>
                  <a:pt x="2036445" y="1626006"/>
                </a:lnTo>
                <a:lnTo>
                  <a:pt x="1988947" y="1605330"/>
                </a:lnTo>
                <a:lnTo>
                  <a:pt x="1812429" y="1526959"/>
                </a:lnTo>
                <a:lnTo>
                  <a:pt x="1759458" y="1503006"/>
                </a:lnTo>
                <a:lnTo>
                  <a:pt x="1582978" y="1421688"/>
                </a:lnTo>
                <a:lnTo>
                  <a:pt x="1533029" y="1398244"/>
                </a:lnTo>
                <a:lnTo>
                  <a:pt x="1354709" y="1313014"/>
                </a:lnTo>
                <a:lnTo>
                  <a:pt x="1307985" y="1290281"/>
                </a:lnTo>
                <a:lnTo>
                  <a:pt x="1128191" y="1201242"/>
                </a:lnTo>
                <a:lnTo>
                  <a:pt x="1084656" y="1179309"/>
                </a:lnTo>
                <a:lnTo>
                  <a:pt x="904024" y="1086700"/>
                </a:lnTo>
                <a:lnTo>
                  <a:pt x="861314" y="1064412"/>
                </a:lnTo>
                <a:lnTo>
                  <a:pt x="680554" y="968502"/>
                </a:lnTo>
                <a:lnTo>
                  <a:pt x="641362" y="947356"/>
                </a:lnTo>
                <a:lnTo>
                  <a:pt x="455358" y="845299"/>
                </a:lnTo>
                <a:lnTo>
                  <a:pt x="239001" y="722884"/>
                </a:lnTo>
                <a:lnTo>
                  <a:pt x="9131" y="588467"/>
                </a:lnTo>
                <a:lnTo>
                  <a:pt x="0" y="583057"/>
                </a:lnTo>
                <a:lnTo>
                  <a:pt x="0" y="1719160"/>
                </a:lnTo>
                <a:lnTo>
                  <a:pt x="0" y="2421369"/>
                </a:lnTo>
                <a:lnTo>
                  <a:pt x="4257459" y="2421369"/>
                </a:lnTo>
                <a:lnTo>
                  <a:pt x="4230281" y="2413406"/>
                </a:lnTo>
                <a:lnTo>
                  <a:pt x="4257929" y="2421369"/>
                </a:lnTo>
                <a:lnTo>
                  <a:pt x="14211668" y="2421369"/>
                </a:lnTo>
                <a:lnTo>
                  <a:pt x="14211668" y="2025573"/>
                </a:lnTo>
                <a:lnTo>
                  <a:pt x="14211668" y="97116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1833568"/>
            <a:ext cx="4258310" cy="702310"/>
          </a:xfrm>
          <a:custGeom>
            <a:avLst/>
            <a:gdLst/>
            <a:ahLst/>
            <a:cxnLst/>
            <a:rect l="l" t="t" r="r" b="b"/>
            <a:pathLst>
              <a:path w="4258310" h="702310">
                <a:moveTo>
                  <a:pt x="4257928" y="702043"/>
                </a:moveTo>
                <a:lnTo>
                  <a:pt x="0" y="702043"/>
                </a:lnTo>
                <a:lnTo>
                  <a:pt x="0" y="0"/>
                </a:lnTo>
                <a:lnTo>
                  <a:pt x="135756" y="31013"/>
                </a:lnTo>
                <a:lnTo>
                  <a:pt x="282830" y="62233"/>
                </a:lnTo>
                <a:lnTo>
                  <a:pt x="430439" y="91190"/>
                </a:lnTo>
                <a:lnTo>
                  <a:pt x="578553" y="117939"/>
                </a:lnTo>
                <a:lnTo>
                  <a:pt x="776776" y="150262"/>
                </a:lnTo>
                <a:lnTo>
                  <a:pt x="975775" y="178883"/>
                </a:lnTo>
                <a:lnTo>
                  <a:pt x="1175480" y="203929"/>
                </a:lnTo>
                <a:lnTo>
                  <a:pt x="1375823" y="225529"/>
                </a:lnTo>
                <a:lnTo>
                  <a:pt x="1576733" y="243810"/>
                </a:lnTo>
                <a:lnTo>
                  <a:pt x="1828561" y="262189"/>
                </a:lnTo>
                <a:lnTo>
                  <a:pt x="2081029" y="275832"/>
                </a:lnTo>
                <a:lnTo>
                  <a:pt x="2334001" y="284988"/>
                </a:lnTo>
                <a:lnTo>
                  <a:pt x="2638040" y="290406"/>
                </a:lnTo>
                <a:lnTo>
                  <a:pt x="2996259" y="290746"/>
                </a:lnTo>
                <a:lnTo>
                  <a:pt x="3283641" y="393612"/>
                </a:lnTo>
                <a:lnTo>
                  <a:pt x="3575936" y="492582"/>
                </a:lnTo>
                <a:lnTo>
                  <a:pt x="3869377" y="586391"/>
                </a:lnTo>
                <a:lnTo>
                  <a:pt x="4163504" y="674847"/>
                </a:lnTo>
                <a:lnTo>
                  <a:pt x="4257928" y="702043"/>
                </a:lnTo>
                <a:close/>
              </a:path>
              <a:path w="4258310" h="702310">
                <a:moveTo>
                  <a:pt x="2996259" y="290746"/>
                </a:moveTo>
                <a:lnTo>
                  <a:pt x="2858785" y="290746"/>
                </a:lnTo>
                <a:lnTo>
                  <a:pt x="2993104" y="289590"/>
                </a:lnTo>
                <a:lnTo>
                  <a:pt x="2996259" y="290746"/>
                </a:lnTo>
                <a:close/>
              </a:path>
            </a:pathLst>
          </a:custGeom>
          <a:solidFill>
            <a:srgbClr val="37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993105" y="1586176"/>
            <a:ext cx="11219180" cy="949960"/>
          </a:xfrm>
          <a:custGeom>
            <a:avLst/>
            <a:gdLst/>
            <a:ahLst/>
            <a:cxnLst/>
            <a:rect l="l" t="t" r="r" b="b"/>
            <a:pathLst>
              <a:path w="11219180" h="949960">
                <a:moveTo>
                  <a:pt x="10692658" y="553723"/>
                </a:moveTo>
                <a:lnTo>
                  <a:pt x="491092" y="553723"/>
                </a:lnTo>
                <a:lnTo>
                  <a:pt x="832204" y="550713"/>
                </a:lnTo>
                <a:lnTo>
                  <a:pt x="1036359" y="544027"/>
                </a:lnTo>
                <a:lnTo>
                  <a:pt x="1240182" y="533315"/>
                </a:lnTo>
                <a:lnTo>
                  <a:pt x="1443673" y="518576"/>
                </a:lnTo>
                <a:lnTo>
                  <a:pt x="1646833" y="499812"/>
                </a:lnTo>
                <a:lnTo>
                  <a:pt x="1798985" y="483097"/>
                </a:lnTo>
                <a:lnTo>
                  <a:pt x="1950951" y="464117"/>
                </a:lnTo>
                <a:lnTo>
                  <a:pt x="2099912" y="443140"/>
                </a:lnTo>
                <a:lnTo>
                  <a:pt x="2244224" y="420157"/>
                </a:lnTo>
                <a:lnTo>
                  <a:pt x="2389810" y="394370"/>
                </a:lnTo>
                <a:lnTo>
                  <a:pt x="2536294" y="365626"/>
                </a:lnTo>
                <a:lnTo>
                  <a:pt x="2673599" y="350934"/>
                </a:lnTo>
                <a:lnTo>
                  <a:pt x="2677032" y="350934"/>
                </a:lnTo>
                <a:lnTo>
                  <a:pt x="4932676" y="110376"/>
                </a:lnTo>
                <a:lnTo>
                  <a:pt x="4935834" y="110376"/>
                </a:lnTo>
                <a:lnTo>
                  <a:pt x="5197949" y="87309"/>
                </a:lnTo>
                <a:lnTo>
                  <a:pt x="5795053" y="42873"/>
                </a:lnTo>
                <a:lnTo>
                  <a:pt x="6259727" y="17832"/>
                </a:lnTo>
                <a:lnTo>
                  <a:pt x="6679506" y="4083"/>
                </a:lnTo>
                <a:lnTo>
                  <a:pt x="7002167" y="0"/>
                </a:lnTo>
                <a:lnTo>
                  <a:pt x="7090383" y="0"/>
                </a:lnTo>
                <a:lnTo>
                  <a:pt x="7163028" y="360"/>
                </a:lnTo>
                <a:lnTo>
                  <a:pt x="7397811" y="3244"/>
                </a:lnTo>
                <a:lnTo>
                  <a:pt x="7710550" y="13999"/>
                </a:lnTo>
                <a:lnTo>
                  <a:pt x="7963037" y="27794"/>
                </a:lnTo>
                <a:lnTo>
                  <a:pt x="8164528" y="42428"/>
                </a:lnTo>
                <a:lnTo>
                  <a:pt x="8365256" y="60312"/>
                </a:lnTo>
                <a:lnTo>
                  <a:pt x="8565795" y="81574"/>
                </a:lnTo>
                <a:lnTo>
                  <a:pt x="8766003" y="106300"/>
                </a:lnTo>
                <a:lnTo>
                  <a:pt x="8965737" y="134574"/>
                </a:lnTo>
                <a:lnTo>
                  <a:pt x="9164855" y="166482"/>
                </a:lnTo>
                <a:lnTo>
                  <a:pt x="9363214" y="202109"/>
                </a:lnTo>
                <a:lnTo>
                  <a:pt x="9511400" y="231320"/>
                </a:lnTo>
                <a:lnTo>
                  <a:pt x="9659019" y="262706"/>
                </a:lnTo>
                <a:lnTo>
                  <a:pt x="9806010" y="296303"/>
                </a:lnTo>
                <a:lnTo>
                  <a:pt x="9952314" y="332147"/>
                </a:lnTo>
                <a:lnTo>
                  <a:pt x="10097871" y="370273"/>
                </a:lnTo>
                <a:lnTo>
                  <a:pt x="10242620" y="410718"/>
                </a:lnTo>
                <a:lnTo>
                  <a:pt x="10386501" y="453516"/>
                </a:lnTo>
                <a:lnTo>
                  <a:pt x="10529454" y="498705"/>
                </a:lnTo>
                <a:lnTo>
                  <a:pt x="10671420" y="546319"/>
                </a:lnTo>
                <a:lnTo>
                  <a:pt x="10692658" y="553723"/>
                </a:lnTo>
                <a:close/>
              </a:path>
              <a:path w="11219180" h="949960">
                <a:moveTo>
                  <a:pt x="11218568" y="949435"/>
                </a:moveTo>
                <a:lnTo>
                  <a:pt x="1264822" y="949435"/>
                </a:lnTo>
                <a:lnTo>
                  <a:pt x="1170372" y="922239"/>
                </a:lnTo>
                <a:lnTo>
                  <a:pt x="876435" y="833783"/>
                </a:lnTo>
                <a:lnTo>
                  <a:pt x="583226" y="739886"/>
                </a:lnTo>
                <a:lnTo>
                  <a:pt x="290800" y="640873"/>
                </a:lnTo>
                <a:lnTo>
                  <a:pt x="0" y="536982"/>
                </a:lnTo>
                <a:lnTo>
                  <a:pt x="59671" y="540846"/>
                </a:lnTo>
                <a:lnTo>
                  <a:pt x="228475" y="548430"/>
                </a:lnTo>
                <a:lnTo>
                  <a:pt x="491092" y="553723"/>
                </a:lnTo>
                <a:lnTo>
                  <a:pt x="10692658" y="553723"/>
                </a:lnTo>
                <a:lnTo>
                  <a:pt x="10812337" y="596395"/>
                </a:lnTo>
                <a:lnTo>
                  <a:pt x="10905670" y="631164"/>
                </a:lnTo>
                <a:lnTo>
                  <a:pt x="10998492" y="667053"/>
                </a:lnTo>
                <a:lnTo>
                  <a:pt x="11090787" y="704074"/>
                </a:lnTo>
                <a:lnTo>
                  <a:pt x="11182535" y="742236"/>
                </a:lnTo>
                <a:lnTo>
                  <a:pt x="11218568" y="757633"/>
                </a:lnTo>
                <a:lnTo>
                  <a:pt x="11218568" y="949435"/>
                </a:lnTo>
                <a:close/>
              </a:path>
            </a:pathLst>
          </a:custGeom>
          <a:solidFill>
            <a:srgbClr val="5CE1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530223" y="114171"/>
            <a:ext cx="8681720" cy="2230120"/>
          </a:xfrm>
          <a:custGeom>
            <a:avLst/>
            <a:gdLst/>
            <a:ahLst/>
            <a:cxnLst/>
            <a:rect l="l" t="t" r="r" b="b"/>
            <a:pathLst>
              <a:path w="8681719" h="2230120">
                <a:moveTo>
                  <a:pt x="8681450" y="2229638"/>
                </a:moveTo>
                <a:lnTo>
                  <a:pt x="8645418" y="2214241"/>
                </a:lnTo>
                <a:lnTo>
                  <a:pt x="8599614" y="2195017"/>
                </a:lnTo>
                <a:lnTo>
                  <a:pt x="8553671" y="2176080"/>
                </a:lnTo>
                <a:lnTo>
                  <a:pt x="8507592" y="2157428"/>
                </a:lnTo>
                <a:lnTo>
                  <a:pt x="8461378" y="2139060"/>
                </a:lnTo>
                <a:lnTo>
                  <a:pt x="8415033" y="2120975"/>
                </a:lnTo>
                <a:lnTo>
                  <a:pt x="8368558" y="2103172"/>
                </a:lnTo>
                <a:lnTo>
                  <a:pt x="8321956" y="2085648"/>
                </a:lnTo>
                <a:lnTo>
                  <a:pt x="8275228" y="2068404"/>
                </a:lnTo>
                <a:lnTo>
                  <a:pt x="8228377" y="2051437"/>
                </a:lnTo>
                <a:lnTo>
                  <a:pt x="8181406" y="2034747"/>
                </a:lnTo>
                <a:lnTo>
                  <a:pt x="8134316" y="2018331"/>
                </a:lnTo>
                <a:lnTo>
                  <a:pt x="8087110" y="2002189"/>
                </a:lnTo>
                <a:lnTo>
                  <a:pt x="8039790" y="1986319"/>
                </a:lnTo>
                <a:lnTo>
                  <a:pt x="7992358" y="1970721"/>
                </a:lnTo>
                <a:lnTo>
                  <a:pt x="7944817" y="1955392"/>
                </a:lnTo>
                <a:lnTo>
                  <a:pt x="7897168" y="1940331"/>
                </a:lnTo>
                <a:lnTo>
                  <a:pt x="7849414" y="1925537"/>
                </a:lnTo>
                <a:lnTo>
                  <a:pt x="7801557" y="1911009"/>
                </a:lnTo>
                <a:lnTo>
                  <a:pt x="7753600" y="1896745"/>
                </a:lnTo>
                <a:lnTo>
                  <a:pt x="7705544" y="1882744"/>
                </a:lnTo>
                <a:lnTo>
                  <a:pt x="7657393" y="1869005"/>
                </a:lnTo>
                <a:lnTo>
                  <a:pt x="7560810" y="1842307"/>
                </a:lnTo>
                <a:lnTo>
                  <a:pt x="7463869" y="1816640"/>
                </a:lnTo>
                <a:lnTo>
                  <a:pt x="7366589" y="1791993"/>
                </a:lnTo>
                <a:lnTo>
                  <a:pt x="7268987" y="1768356"/>
                </a:lnTo>
                <a:lnTo>
                  <a:pt x="7171081" y="1745718"/>
                </a:lnTo>
                <a:lnTo>
                  <a:pt x="7072888" y="1724069"/>
                </a:lnTo>
                <a:lnTo>
                  <a:pt x="6974428" y="1703398"/>
                </a:lnTo>
                <a:lnTo>
                  <a:pt x="6875717" y="1683695"/>
                </a:lnTo>
                <a:lnTo>
                  <a:pt x="6776774" y="1664949"/>
                </a:lnTo>
                <a:lnTo>
                  <a:pt x="6677616" y="1647149"/>
                </a:lnTo>
                <a:lnTo>
                  <a:pt x="6578262" y="1630285"/>
                </a:lnTo>
                <a:lnTo>
                  <a:pt x="6478729" y="1614346"/>
                </a:lnTo>
                <a:lnTo>
                  <a:pt x="6379035" y="1599322"/>
                </a:lnTo>
                <a:lnTo>
                  <a:pt x="6279198" y="1585203"/>
                </a:lnTo>
                <a:lnTo>
                  <a:pt x="6179236" y="1571977"/>
                </a:lnTo>
                <a:lnTo>
                  <a:pt x="6079167" y="1559633"/>
                </a:lnTo>
                <a:lnTo>
                  <a:pt x="5979009" y="1548163"/>
                </a:lnTo>
                <a:lnTo>
                  <a:pt x="5878779" y="1537554"/>
                </a:lnTo>
                <a:lnTo>
                  <a:pt x="5778496" y="1527797"/>
                </a:lnTo>
                <a:lnTo>
                  <a:pt x="5678177" y="1518880"/>
                </a:lnTo>
                <a:lnTo>
                  <a:pt x="5577841" y="1510794"/>
                </a:lnTo>
                <a:lnTo>
                  <a:pt x="5477504" y="1503527"/>
                </a:lnTo>
                <a:lnTo>
                  <a:pt x="5377186" y="1497069"/>
                </a:lnTo>
                <a:lnTo>
                  <a:pt x="5276904" y="1491410"/>
                </a:lnTo>
                <a:lnTo>
                  <a:pt x="5174255" y="1486378"/>
                </a:lnTo>
                <a:lnTo>
                  <a:pt x="5069293" y="1482046"/>
                </a:lnTo>
                <a:lnTo>
                  <a:pt x="4964454" y="1478598"/>
                </a:lnTo>
                <a:lnTo>
                  <a:pt x="4836313" y="1475532"/>
                </a:lnTo>
                <a:lnTo>
                  <a:pt x="4708231" y="1473540"/>
                </a:lnTo>
                <a:lnTo>
                  <a:pt x="4605388" y="1472623"/>
                </a:lnTo>
                <a:lnTo>
                  <a:pt x="4502616" y="1472375"/>
                </a:lnTo>
                <a:lnTo>
                  <a:pt x="4399899" y="1472777"/>
                </a:lnTo>
                <a:lnTo>
                  <a:pt x="4297220" y="1473810"/>
                </a:lnTo>
                <a:lnTo>
                  <a:pt x="4194564" y="1475455"/>
                </a:lnTo>
                <a:lnTo>
                  <a:pt x="4091914" y="1477691"/>
                </a:lnTo>
                <a:lnTo>
                  <a:pt x="3922765" y="1482595"/>
                </a:lnTo>
                <a:lnTo>
                  <a:pt x="3723432" y="1490250"/>
                </a:lnTo>
                <a:lnTo>
                  <a:pt x="3568505" y="1497625"/>
                </a:lnTo>
                <a:lnTo>
                  <a:pt x="3413617" y="1505999"/>
                </a:lnTo>
                <a:lnTo>
                  <a:pt x="3258759" y="1515342"/>
                </a:lnTo>
                <a:lnTo>
                  <a:pt x="3103923" y="1525623"/>
                </a:lnTo>
                <a:lnTo>
                  <a:pt x="2949103" y="1536812"/>
                </a:lnTo>
                <a:lnTo>
                  <a:pt x="2728024" y="1554096"/>
                </a:lnTo>
                <a:lnTo>
                  <a:pt x="2504419" y="1573302"/>
                </a:lnTo>
                <a:lnTo>
                  <a:pt x="2399540" y="1582793"/>
                </a:lnTo>
                <a:lnTo>
                  <a:pt x="2396382" y="1582793"/>
                </a:lnTo>
                <a:lnTo>
                  <a:pt x="2097795" y="1611318"/>
                </a:lnTo>
                <a:lnTo>
                  <a:pt x="1931948" y="1627898"/>
                </a:lnTo>
                <a:lnTo>
                  <a:pt x="1170990" y="1709487"/>
                </a:lnTo>
                <a:lnTo>
                  <a:pt x="140737" y="1823351"/>
                </a:lnTo>
                <a:lnTo>
                  <a:pt x="137304" y="1823351"/>
                </a:lnTo>
                <a:lnTo>
                  <a:pt x="0" y="1838043"/>
                </a:lnTo>
                <a:lnTo>
                  <a:pt x="145557" y="1795371"/>
                </a:lnTo>
                <a:lnTo>
                  <a:pt x="290909" y="1751799"/>
                </a:lnTo>
                <a:lnTo>
                  <a:pt x="484422" y="1692427"/>
                </a:lnTo>
                <a:lnTo>
                  <a:pt x="677640" y="1631749"/>
                </a:lnTo>
                <a:lnTo>
                  <a:pt x="918807" y="1554322"/>
                </a:lnTo>
                <a:lnTo>
                  <a:pt x="1207788" y="1459526"/>
                </a:lnTo>
                <a:lnTo>
                  <a:pt x="2602241" y="990170"/>
                </a:lnTo>
                <a:lnTo>
                  <a:pt x="2891159" y="894520"/>
                </a:lnTo>
                <a:lnTo>
                  <a:pt x="3132256" y="816157"/>
                </a:lnTo>
                <a:lnTo>
                  <a:pt x="3325408" y="754583"/>
                </a:lnTo>
                <a:lnTo>
                  <a:pt x="3518845" y="694184"/>
                </a:lnTo>
                <a:lnTo>
                  <a:pt x="3664134" y="649757"/>
                </a:lnTo>
                <a:lnTo>
                  <a:pt x="3809622" y="606157"/>
                </a:lnTo>
                <a:lnTo>
                  <a:pt x="3954917" y="563571"/>
                </a:lnTo>
                <a:lnTo>
                  <a:pt x="4099908" y="522197"/>
                </a:lnTo>
                <a:lnTo>
                  <a:pt x="4245526" y="481875"/>
                </a:lnTo>
                <a:lnTo>
                  <a:pt x="4342934" y="455613"/>
                </a:lnTo>
                <a:lnTo>
                  <a:pt x="4440594" y="429869"/>
                </a:lnTo>
                <a:lnTo>
                  <a:pt x="4538493" y="404664"/>
                </a:lnTo>
                <a:lnTo>
                  <a:pt x="4636621" y="380019"/>
                </a:lnTo>
                <a:lnTo>
                  <a:pt x="4734965" y="355954"/>
                </a:lnTo>
                <a:lnTo>
                  <a:pt x="4833516" y="332489"/>
                </a:lnTo>
                <a:lnTo>
                  <a:pt x="4932262" y="309645"/>
                </a:lnTo>
                <a:lnTo>
                  <a:pt x="5031191" y="287442"/>
                </a:lnTo>
                <a:lnTo>
                  <a:pt x="5130292" y="265900"/>
                </a:lnTo>
                <a:lnTo>
                  <a:pt x="5229554" y="245041"/>
                </a:lnTo>
                <a:lnTo>
                  <a:pt x="5328966" y="224884"/>
                </a:lnTo>
                <a:lnTo>
                  <a:pt x="5428517" y="205450"/>
                </a:lnTo>
                <a:lnTo>
                  <a:pt x="5528195" y="186759"/>
                </a:lnTo>
                <a:lnTo>
                  <a:pt x="5627989" y="168832"/>
                </a:lnTo>
                <a:lnTo>
                  <a:pt x="5727887" y="151689"/>
                </a:lnTo>
                <a:lnTo>
                  <a:pt x="5827880" y="135350"/>
                </a:lnTo>
                <a:lnTo>
                  <a:pt x="5927955" y="119837"/>
                </a:lnTo>
                <a:lnTo>
                  <a:pt x="6028101" y="105168"/>
                </a:lnTo>
                <a:lnTo>
                  <a:pt x="6128307" y="91366"/>
                </a:lnTo>
                <a:lnTo>
                  <a:pt x="6228562" y="78449"/>
                </a:lnTo>
                <a:lnTo>
                  <a:pt x="6328854" y="66439"/>
                </a:lnTo>
                <a:lnTo>
                  <a:pt x="6429173" y="55356"/>
                </a:lnTo>
                <a:lnTo>
                  <a:pt x="6529506" y="45220"/>
                </a:lnTo>
                <a:lnTo>
                  <a:pt x="6629844" y="36052"/>
                </a:lnTo>
                <a:lnTo>
                  <a:pt x="6730173" y="27873"/>
                </a:lnTo>
                <a:lnTo>
                  <a:pt x="6830485" y="20702"/>
                </a:lnTo>
                <a:lnTo>
                  <a:pt x="6930766" y="14560"/>
                </a:lnTo>
                <a:lnTo>
                  <a:pt x="7031006" y="9467"/>
                </a:lnTo>
                <a:lnTo>
                  <a:pt x="7131194" y="5444"/>
                </a:lnTo>
                <a:lnTo>
                  <a:pt x="7231318" y="2512"/>
                </a:lnTo>
                <a:lnTo>
                  <a:pt x="7281353" y="1461"/>
                </a:lnTo>
                <a:lnTo>
                  <a:pt x="7331367" y="690"/>
                </a:lnTo>
                <a:lnTo>
                  <a:pt x="7381360" y="202"/>
                </a:lnTo>
                <a:lnTo>
                  <a:pt x="7431330" y="0"/>
                </a:lnTo>
                <a:lnTo>
                  <a:pt x="7481276" y="85"/>
                </a:lnTo>
                <a:lnTo>
                  <a:pt x="7531196" y="460"/>
                </a:lnTo>
                <a:lnTo>
                  <a:pt x="7581089" y="1129"/>
                </a:lnTo>
                <a:lnTo>
                  <a:pt x="7630954" y="2093"/>
                </a:lnTo>
                <a:lnTo>
                  <a:pt x="7680788" y="3355"/>
                </a:lnTo>
                <a:lnTo>
                  <a:pt x="7730591" y="4918"/>
                </a:lnTo>
                <a:lnTo>
                  <a:pt x="7780362" y="6784"/>
                </a:lnTo>
                <a:lnTo>
                  <a:pt x="7830098" y="8956"/>
                </a:lnTo>
                <a:lnTo>
                  <a:pt x="7879799" y="11436"/>
                </a:lnTo>
                <a:lnTo>
                  <a:pt x="7929462" y="14227"/>
                </a:lnTo>
                <a:lnTo>
                  <a:pt x="7979088" y="17331"/>
                </a:lnTo>
                <a:lnTo>
                  <a:pt x="8028673" y="20751"/>
                </a:lnTo>
                <a:lnTo>
                  <a:pt x="8078218" y="24490"/>
                </a:lnTo>
                <a:lnTo>
                  <a:pt x="8127719" y="28550"/>
                </a:lnTo>
                <a:lnTo>
                  <a:pt x="8177177" y="32933"/>
                </a:lnTo>
                <a:lnTo>
                  <a:pt x="8226590" y="37643"/>
                </a:lnTo>
                <a:lnTo>
                  <a:pt x="8275955" y="42681"/>
                </a:lnTo>
                <a:lnTo>
                  <a:pt x="8325273" y="48051"/>
                </a:lnTo>
                <a:lnTo>
                  <a:pt x="8374541" y="53754"/>
                </a:lnTo>
                <a:lnTo>
                  <a:pt x="8423758" y="59793"/>
                </a:lnTo>
                <a:lnTo>
                  <a:pt x="8472922" y="66172"/>
                </a:lnTo>
                <a:lnTo>
                  <a:pt x="8522033" y="72892"/>
                </a:lnTo>
                <a:lnTo>
                  <a:pt x="8571088" y="79956"/>
                </a:lnTo>
                <a:lnTo>
                  <a:pt x="8620087" y="87367"/>
                </a:lnTo>
                <a:lnTo>
                  <a:pt x="8681450" y="97188"/>
                </a:lnTo>
                <a:lnTo>
                  <a:pt x="8681450" y="2229638"/>
                </a:lnTo>
                <a:close/>
              </a:path>
            </a:pathLst>
          </a:custGeom>
          <a:solidFill>
            <a:srgbClr val="37A7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805107" y="1355319"/>
            <a:ext cx="8406765" cy="988694"/>
          </a:xfrm>
          <a:custGeom>
            <a:avLst/>
            <a:gdLst/>
            <a:ahLst/>
            <a:cxnLst/>
            <a:rect l="l" t="t" r="r" b="b"/>
            <a:pathLst>
              <a:path w="8406765" h="988694">
                <a:moveTo>
                  <a:pt x="8406566" y="988490"/>
                </a:moveTo>
                <a:lnTo>
                  <a:pt x="8370534" y="973093"/>
                </a:lnTo>
                <a:lnTo>
                  <a:pt x="8324730" y="953869"/>
                </a:lnTo>
                <a:lnTo>
                  <a:pt x="8278787" y="934932"/>
                </a:lnTo>
                <a:lnTo>
                  <a:pt x="8232708" y="916280"/>
                </a:lnTo>
                <a:lnTo>
                  <a:pt x="8186494" y="897912"/>
                </a:lnTo>
                <a:lnTo>
                  <a:pt x="8140149" y="879827"/>
                </a:lnTo>
                <a:lnTo>
                  <a:pt x="8093674" y="862024"/>
                </a:lnTo>
                <a:lnTo>
                  <a:pt x="8047071" y="844500"/>
                </a:lnTo>
                <a:lnTo>
                  <a:pt x="8000344" y="827256"/>
                </a:lnTo>
                <a:lnTo>
                  <a:pt x="7953493" y="810289"/>
                </a:lnTo>
                <a:lnTo>
                  <a:pt x="7906522" y="793599"/>
                </a:lnTo>
                <a:lnTo>
                  <a:pt x="7859432" y="777183"/>
                </a:lnTo>
                <a:lnTo>
                  <a:pt x="7812226" y="761041"/>
                </a:lnTo>
                <a:lnTo>
                  <a:pt x="7764906" y="745171"/>
                </a:lnTo>
                <a:lnTo>
                  <a:pt x="7717474" y="729573"/>
                </a:lnTo>
                <a:lnTo>
                  <a:pt x="7669932" y="714243"/>
                </a:lnTo>
                <a:lnTo>
                  <a:pt x="7622284" y="699183"/>
                </a:lnTo>
                <a:lnTo>
                  <a:pt x="7574530" y="684389"/>
                </a:lnTo>
                <a:lnTo>
                  <a:pt x="7526673" y="669861"/>
                </a:lnTo>
                <a:lnTo>
                  <a:pt x="7478716" y="655597"/>
                </a:lnTo>
                <a:lnTo>
                  <a:pt x="7430660" y="641596"/>
                </a:lnTo>
                <a:lnTo>
                  <a:pt x="7382509" y="627857"/>
                </a:lnTo>
                <a:lnTo>
                  <a:pt x="7285926" y="601159"/>
                </a:lnTo>
                <a:lnTo>
                  <a:pt x="7188985" y="575492"/>
                </a:lnTo>
                <a:lnTo>
                  <a:pt x="7091705" y="550845"/>
                </a:lnTo>
                <a:lnTo>
                  <a:pt x="6994103" y="527208"/>
                </a:lnTo>
                <a:lnTo>
                  <a:pt x="6896196" y="504570"/>
                </a:lnTo>
                <a:lnTo>
                  <a:pt x="6798004" y="482921"/>
                </a:lnTo>
                <a:lnTo>
                  <a:pt x="6699544" y="462250"/>
                </a:lnTo>
                <a:lnTo>
                  <a:pt x="6600833" y="442547"/>
                </a:lnTo>
                <a:lnTo>
                  <a:pt x="6501890" y="423801"/>
                </a:lnTo>
                <a:lnTo>
                  <a:pt x="6402732" y="406001"/>
                </a:lnTo>
                <a:lnTo>
                  <a:pt x="6303378" y="389137"/>
                </a:lnTo>
                <a:lnTo>
                  <a:pt x="6203845" y="373198"/>
                </a:lnTo>
                <a:lnTo>
                  <a:pt x="6104151" y="358174"/>
                </a:lnTo>
                <a:lnTo>
                  <a:pt x="6004314" y="344055"/>
                </a:lnTo>
                <a:lnTo>
                  <a:pt x="5904352" y="330828"/>
                </a:lnTo>
                <a:lnTo>
                  <a:pt x="5804283" y="318485"/>
                </a:lnTo>
                <a:lnTo>
                  <a:pt x="5704125" y="307015"/>
                </a:lnTo>
                <a:lnTo>
                  <a:pt x="5603895" y="296406"/>
                </a:lnTo>
                <a:lnTo>
                  <a:pt x="5503612" y="286649"/>
                </a:lnTo>
                <a:lnTo>
                  <a:pt x="5403293" y="277732"/>
                </a:lnTo>
                <a:lnTo>
                  <a:pt x="5302957" y="269646"/>
                </a:lnTo>
                <a:lnTo>
                  <a:pt x="5202620" y="262379"/>
                </a:lnTo>
                <a:lnTo>
                  <a:pt x="5102302" y="255921"/>
                </a:lnTo>
                <a:lnTo>
                  <a:pt x="5002020" y="250262"/>
                </a:lnTo>
                <a:lnTo>
                  <a:pt x="4899371" y="245230"/>
                </a:lnTo>
                <a:lnTo>
                  <a:pt x="4794409" y="240897"/>
                </a:lnTo>
                <a:lnTo>
                  <a:pt x="4689570" y="237450"/>
                </a:lnTo>
                <a:lnTo>
                  <a:pt x="4561429" y="234384"/>
                </a:lnTo>
                <a:lnTo>
                  <a:pt x="4433298" y="232316"/>
                </a:lnTo>
                <a:lnTo>
                  <a:pt x="4330319" y="231389"/>
                </a:lnTo>
                <a:lnTo>
                  <a:pt x="4227577" y="231153"/>
                </a:lnTo>
                <a:lnTo>
                  <a:pt x="4124850" y="231542"/>
                </a:lnTo>
                <a:lnTo>
                  <a:pt x="4022139" y="232556"/>
                </a:lnTo>
                <a:lnTo>
                  <a:pt x="3919442" y="234196"/>
                </a:lnTo>
                <a:lnTo>
                  <a:pt x="3816761" y="236462"/>
                </a:lnTo>
                <a:lnTo>
                  <a:pt x="3647606" y="241515"/>
                </a:lnTo>
                <a:lnTo>
                  <a:pt x="3448273" y="249101"/>
                </a:lnTo>
                <a:lnTo>
                  <a:pt x="3293347" y="256486"/>
                </a:lnTo>
                <a:lnTo>
                  <a:pt x="3138458" y="264881"/>
                </a:lnTo>
                <a:lnTo>
                  <a:pt x="2983600" y="274245"/>
                </a:lnTo>
                <a:lnTo>
                  <a:pt x="2828764" y="284536"/>
                </a:lnTo>
                <a:lnTo>
                  <a:pt x="2673944" y="295712"/>
                </a:lnTo>
                <a:lnTo>
                  <a:pt x="2386496" y="318578"/>
                </a:lnTo>
                <a:lnTo>
                  <a:pt x="2124381" y="341645"/>
                </a:lnTo>
                <a:lnTo>
                  <a:pt x="2121223" y="341645"/>
                </a:lnTo>
                <a:lnTo>
                  <a:pt x="1772902" y="375134"/>
                </a:lnTo>
                <a:lnTo>
                  <a:pt x="1723039" y="380090"/>
                </a:lnTo>
                <a:lnTo>
                  <a:pt x="1206360" y="434463"/>
                </a:lnTo>
                <a:lnTo>
                  <a:pt x="0" y="567511"/>
                </a:lnTo>
                <a:lnTo>
                  <a:pt x="47491" y="557552"/>
                </a:lnTo>
                <a:lnTo>
                  <a:pt x="95117" y="547231"/>
                </a:lnTo>
                <a:lnTo>
                  <a:pt x="142873" y="536533"/>
                </a:lnTo>
                <a:lnTo>
                  <a:pt x="190750" y="525445"/>
                </a:lnTo>
                <a:lnTo>
                  <a:pt x="238744" y="513951"/>
                </a:lnTo>
                <a:lnTo>
                  <a:pt x="286846" y="502036"/>
                </a:lnTo>
                <a:lnTo>
                  <a:pt x="335052" y="489688"/>
                </a:lnTo>
                <a:lnTo>
                  <a:pt x="383355" y="476890"/>
                </a:lnTo>
                <a:lnTo>
                  <a:pt x="834060" y="413687"/>
                </a:lnTo>
                <a:lnTo>
                  <a:pt x="1835399" y="269356"/>
                </a:lnTo>
                <a:lnTo>
                  <a:pt x="2185883" y="220695"/>
                </a:lnTo>
                <a:lnTo>
                  <a:pt x="2436259" y="187407"/>
                </a:lnTo>
                <a:lnTo>
                  <a:pt x="2636585" y="161921"/>
                </a:lnTo>
                <a:lnTo>
                  <a:pt x="2836941" y="137644"/>
                </a:lnTo>
                <a:lnTo>
                  <a:pt x="2987229" y="120336"/>
                </a:lnTo>
                <a:lnTo>
                  <a:pt x="3137538" y="103881"/>
                </a:lnTo>
                <a:lnTo>
                  <a:pt x="3287870" y="88353"/>
                </a:lnTo>
                <a:lnTo>
                  <a:pt x="3438228" y="73827"/>
                </a:lnTo>
                <a:lnTo>
                  <a:pt x="3588614" y="60377"/>
                </a:lnTo>
                <a:lnTo>
                  <a:pt x="3739029" y="48078"/>
                </a:lnTo>
                <a:lnTo>
                  <a:pt x="3839323" y="40554"/>
                </a:lnTo>
                <a:lnTo>
                  <a:pt x="3939632" y="33596"/>
                </a:lnTo>
                <a:lnTo>
                  <a:pt x="4039956" y="27226"/>
                </a:lnTo>
                <a:lnTo>
                  <a:pt x="4140297" y="21467"/>
                </a:lnTo>
                <a:lnTo>
                  <a:pt x="4240654" y="16339"/>
                </a:lnTo>
                <a:lnTo>
                  <a:pt x="4341028" y="11866"/>
                </a:lnTo>
                <a:lnTo>
                  <a:pt x="4441421" y="8070"/>
                </a:lnTo>
                <a:lnTo>
                  <a:pt x="4541832" y="4971"/>
                </a:lnTo>
                <a:lnTo>
                  <a:pt x="4642262" y="2593"/>
                </a:lnTo>
                <a:lnTo>
                  <a:pt x="4742712" y="957"/>
                </a:lnTo>
                <a:lnTo>
                  <a:pt x="4843183" y="85"/>
                </a:lnTo>
                <a:lnTo>
                  <a:pt x="4943675" y="0"/>
                </a:lnTo>
                <a:lnTo>
                  <a:pt x="5044189" y="722"/>
                </a:lnTo>
                <a:lnTo>
                  <a:pt x="5144725" y="2275"/>
                </a:lnTo>
                <a:lnTo>
                  <a:pt x="5245284" y="4680"/>
                </a:lnTo>
                <a:lnTo>
                  <a:pt x="5347950" y="8082"/>
                </a:lnTo>
                <a:lnTo>
                  <a:pt x="5452821" y="12628"/>
                </a:lnTo>
                <a:lnTo>
                  <a:pt x="5557844" y="18243"/>
                </a:lnTo>
                <a:lnTo>
                  <a:pt x="5659953" y="24717"/>
                </a:lnTo>
                <a:lnTo>
                  <a:pt x="5759071" y="32003"/>
                </a:lnTo>
                <a:lnTo>
                  <a:pt x="5858221" y="40306"/>
                </a:lnTo>
                <a:lnTo>
                  <a:pt x="5957387" y="49639"/>
                </a:lnTo>
                <a:lnTo>
                  <a:pt x="6056552" y="60015"/>
                </a:lnTo>
                <a:lnTo>
                  <a:pt x="6155698" y="71446"/>
                </a:lnTo>
                <a:lnTo>
                  <a:pt x="6254808" y="83948"/>
                </a:lnTo>
                <a:lnTo>
                  <a:pt x="6353865" y="97531"/>
                </a:lnTo>
                <a:lnTo>
                  <a:pt x="6403369" y="104733"/>
                </a:lnTo>
                <a:lnTo>
                  <a:pt x="6452852" y="112211"/>
                </a:lnTo>
                <a:lnTo>
                  <a:pt x="6502314" y="119966"/>
                </a:lnTo>
                <a:lnTo>
                  <a:pt x="6551752" y="127999"/>
                </a:lnTo>
                <a:lnTo>
                  <a:pt x="6601164" y="136314"/>
                </a:lnTo>
                <a:lnTo>
                  <a:pt x="6650548" y="144911"/>
                </a:lnTo>
                <a:lnTo>
                  <a:pt x="6699901" y="153791"/>
                </a:lnTo>
                <a:lnTo>
                  <a:pt x="6749222" y="162957"/>
                </a:lnTo>
                <a:lnTo>
                  <a:pt x="6798508" y="172410"/>
                </a:lnTo>
                <a:lnTo>
                  <a:pt x="6847758" y="182153"/>
                </a:lnTo>
                <a:lnTo>
                  <a:pt x="6896968" y="192185"/>
                </a:lnTo>
                <a:lnTo>
                  <a:pt x="6946137" y="202510"/>
                </a:lnTo>
                <a:lnTo>
                  <a:pt x="6995263" y="213129"/>
                </a:lnTo>
                <a:lnTo>
                  <a:pt x="7044344" y="224043"/>
                </a:lnTo>
                <a:lnTo>
                  <a:pt x="7093377" y="235255"/>
                </a:lnTo>
                <a:lnTo>
                  <a:pt x="7142360" y="246765"/>
                </a:lnTo>
                <a:lnTo>
                  <a:pt x="7191292" y="258575"/>
                </a:lnTo>
                <a:lnTo>
                  <a:pt x="7240170" y="270688"/>
                </a:lnTo>
                <a:lnTo>
                  <a:pt x="7288991" y="283105"/>
                </a:lnTo>
                <a:lnTo>
                  <a:pt x="7337754" y="295827"/>
                </a:lnTo>
                <a:lnTo>
                  <a:pt x="7386457" y="308856"/>
                </a:lnTo>
                <a:lnTo>
                  <a:pt x="7435098" y="322193"/>
                </a:lnTo>
                <a:lnTo>
                  <a:pt x="7483673" y="335841"/>
                </a:lnTo>
                <a:lnTo>
                  <a:pt x="7532182" y="349802"/>
                </a:lnTo>
                <a:lnTo>
                  <a:pt x="7580622" y="364076"/>
                </a:lnTo>
                <a:lnTo>
                  <a:pt x="7628990" y="378665"/>
                </a:lnTo>
                <a:lnTo>
                  <a:pt x="7677286" y="393571"/>
                </a:lnTo>
                <a:lnTo>
                  <a:pt x="7725506" y="408796"/>
                </a:lnTo>
                <a:lnTo>
                  <a:pt x="7773648" y="424342"/>
                </a:lnTo>
                <a:lnTo>
                  <a:pt x="7821711" y="440209"/>
                </a:lnTo>
                <a:lnTo>
                  <a:pt x="7869692" y="456400"/>
                </a:lnTo>
                <a:lnTo>
                  <a:pt x="7917589" y="472916"/>
                </a:lnTo>
                <a:lnTo>
                  <a:pt x="7965400" y="489759"/>
                </a:lnTo>
                <a:lnTo>
                  <a:pt x="8013122" y="506931"/>
                </a:lnTo>
                <a:lnTo>
                  <a:pt x="8060755" y="524433"/>
                </a:lnTo>
                <a:lnTo>
                  <a:pt x="8108294" y="542267"/>
                </a:lnTo>
                <a:lnTo>
                  <a:pt x="8155739" y="560435"/>
                </a:lnTo>
                <a:lnTo>
                  <a:pt x="8203087" y="578938"/>
                </a:lnTo>
                <a:lnTo>
                  <a:pt x="8250336" y="597777"/>
                </a:lnTo>
                <a:lnTo>
                  <a:pt x="8297484" y="616956"/>
                </a:lnTo>
                <a:lnTo>
                  <a:pt x="8344528" y="636474"/>
                </a:lnTo>
                <a:lnTo>
                  <a:pt x="8406566" y="662848"/>
                </a:lnTo>
                <a:lnTo>
                  <a:pt x="8406566" y="988490"/>
                </a:lnTo>
                <a:close/>
              </a:path>
            </a:pathLst>
          </a:custGeom>
          <a:solidFill>
            <a:srgbClr val="000000">
              <a:alpha val="21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33042" y="9593210"/>
            <a:ext cx="13339444" cy="4723130"/>
          </a:xfrm>
          <a:custGeom>
            <a:avLst/>
            <a:gdLst/>
            <a:ahLst/>
            <a:cxnLst/>
            <a:rect l="l" t="t" r="r" b="b"/>
            <a:pathLst>
              <a:path w="13339444" h="4723130">
                <a:moveTo>
                  <a:pt x="12853184" y="4723073"/>
                </a:moveTo>
                <a:lnTo>
                  <a:pt x="492403" y="4723073"/>
                </a:lnTo>
                <a:lnTo>
                  <a:pt x="443735" y="4720664"/>
                </a:lnTo>
                <a:lnTo>
                  <a:pt x="395891" y="4713524"/>
                </a:lnTo>
                <a:lnTo>
                  <a:pt x="349195" y="4701789"/>
                </a:lnTo>
                <a:lnTo>
                  <a:pt x="303968" y="4685591"/>
                </a:lnTo>
                <a:lnTo>
                  <a:pt x="260535" y="4665064"/>
                </a:lnTo>
                <a:lnTo>
                  <a:pt x="219217" y="4640343"/>
                </a:lnTo>
                <a:lnTo>
                  <a:pt x="180338" y="4611560"/>
                </a:lnTo>
                <a:lnTo>
                  <a:pt x="144221" y="4578851"/>
                </a:lnTo>
                <a:lnTo>
                  <a:pt x="111511" y="4542733"/>
                </a:lnTo>
                <a:lnTo>
                  <a:pt x="82729" y="4503855"/>
                </a:lnTo>
                <a:lnTo>
                  <a:pt x="58008" y="4462537"/>
                </a:lnTo>
                <a:lnTo>
                  <a:pt x="37481" y="4419104"/>
                </a:lnTo>
                <a:lnTo>
                  <a:pt x="21284" y="4373877"/>
                </a:lnTo>
                <a:lnTo>
                  <a:pt x="9548" y="4327181"/>
                </a:lnTo>
                <a:lnTo>
                  <a:pt x="2409" y="4279337"/>
                </a:lnTo>
                <a:lnTo>
                  <a:pt x="0" y="4230670"/>
                </a:lnTo>
                <a:lnTo>
                  <a:pt x="0" y="492403"/>
                </a:lnTo>
                <a:lnTo>
                  <a:pt x="2409" y="443735"/>
                </a:lnTo>
                <a:lnTo>
                  <a:pt x="9548" y="395891"/>
                </a:lnTo>
                <a:lnTo>
                  <a:pt x="21284" y="349195"/>
                </a:lnTo>
                <a:lnTo>
                  <a:pt x="37481" y="303968"/>
                </a:lnTo>
                <a:lnTo>
                  <a:pt x="58008" y="260535"/>
                </a:lnTo>
                <a:lnTo>
                  <a:pt x="82729" y="219217"/>
                </a:lnTo>
                <a:lnTo>
                  <a:pt x="111511" y="180338"/>
                </a:lnTo>
                <a:lnTo>
                  <a:pt x="144221" y="144221"/>
                </a:lnTo>
                <a:lnTo>
                  <a:pt x="180338" y="111511"/>
                </a:lnTo>
                <a:lnTo>
                  <a:pt x="219217" y="82729"/>
                </a:lnTo>
                <a:lnTo>
                  <a:pt x="260535" y="58008"/>
                </a:lnTo>
                <a:lnTo>
                  <a:pt x="303968" y="37481"/>
                </a:lnTo>
                <a:lnTo>
                  <a:pt x="349195" y="21284"/>
                </a:lnTo>
                <a:lnTo>
                  <a:pt x="395891" y="9548"/>
                </a:lnTo>
                <a:lnTo>
                  <a:pt x="443735" y="2409"/>
                </a:lnTo>
                <a:lnTo>
                  <a:pt x="492403" y="0"/>
                </a:lnTo>
                <a:lnTo>
                  <a:pt x="12853184" y="0"/>
                </a:lnTo>
                <a:lnTo>
                  <a:pt x="12901852" y="2409"/>
                </a:lnTo>
                <a:lnTo>
                  <a:pt x="12949696" y="9548"/>
                </a:lnTo>
                <a:lnTo>
                  <a:pt x="12996392" y="21284"/>
                </a:lnTo>
                <a:lnTo>
                  <a:pt x="13041619" y="37481"/>
                </a:lnTo>
                <a:lnTo>
                  <a:pt x="13085053" y="58008"/>
                </a:lnTo>
                <a:lnTo>
                  <a:pt x="13126370" y="82729"/>
                </a:lnTo>
                <a:lnTo>
                  <a:pt x="13165250" y="111511"/>
                </a:lnTo>
                <a:lnTo>
                  <a:pt x="13201367" y="144221"/>
                </a:lnTo>
                <a:lnTo>
                  <a:pt x="13234077" y="180338"/>
                </a:lnTo>
                <a:lnTo>
                  <a:pt x="13262859" y="219217"/>
                </a:lnTo>
                <a:lnTo>
                  <a:pt x="13287580" y="260535"/>
                </a:lnTo>
                <a:lnTo>
                  <a:pt x="13308106" y="303968"/>
                </a:lnTo>
                <a:lnTo>
                  <a:pt x="13324304" y="349195"/>
                </a:lnTo>
                <a:lnTo>
                  <a:pt x="13336039" y="395891"/>
                </a:lnTo>
                <a:lnTo>
                  <a:pt x="13338993" y="415681"/>
                </a:lnTo>
                <a:lnTo>
                  <a:pt x="13338993" y="4307391"/>
                </a:lnTo>
                <a:lnTo>
                  <a:pt x="13324304" y="4373877"/>
                </a:lnTo>
                <a:lnTo>
                  <a:pt x="13308106" y="4419104"/>
                </a:lnTo>
                <a:lnTo>
                  <a:pt x="13287580" y="4462537"/>
                </a:lnTo>
                <a:lnTo>
                  <a:pt x="13262859" y="4503855"/>
                </a:lnTo>
                <a:lnTo>
                  <a:pt x="13234077" y="4542733"/>
                </a:lnTo>
                <a:lnTo>
                  <a:pt x="13201367" y="4578851"/>
                </a:lnTo>
                <a:lnTo>
                  <a:pt x="13165250" y="4611560"/>
                </a:lnTo>
                <a:lnTo>
                  <a:pt x="13126370" y="4640343"/>
                </a:lnTo>
                <a:lnTo>
                  <a:pt x="13085053" y="4665064"/>
                </a:lnTo>
                <a:lnTo>
                  <a:pt x="13041619" y="4685591"/>
                </a:lnTo>
                <a:lnTo>
                  <a:pt x="12996392" y="4701789"/>
                </a:lnTo>
                <a:lnTo>
                  <a:pt x="12949696" y="4713524"/>
                </a:lnTo>
                <a:lnTo>
                  <a:pt x="12901852" y="4720664"/>
                </a:lnTo>
                <a:lnTo>
                  <a:pt x="12853184" y="47230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433042" y="9593206"/>
            <a:ext cx="13345794" cy="4723130"/>
          </a:xfrm>
          <a:custGeom>
            <a:avLst/>
            <a:gdLst/>
            <a:ahLst/>
            <a:cxnLst/>
            <a:rect l="l" t="t" r="r" b="b"/>
            <a:pathLst>
              <a:path w="13345794" h="4723130">
                <a:moveTo>
                  <a:pt x="492450" y="2"/>
                </a:moveTo>
                <a:lnTo>
                  <a:pt x="12853081" y="2"/>
                </a:lnTo>
                <a:lnTo>
                  <a:pt x="12901750" y="2396"/>
                </a:lnTo>
                <a:lnTo>
                  <a:pt x="12949598" y="9526"/>
                </a:lnTo>
                <a:lnTo>
                  <a:pt x="12996299" y="21252"/>
                </a:lnTo>
                <a:lnTo>
                  <a:pt x="13041533" y="37443"/>
                </a:lnTo>
                <a:lnTo>
                  <a:pt x="13084974" y="57963"/>
                </a:lnTo>
                <a:lnTo>
                  <a:pt x="13126301" y="82680"/>
                </a:lnTo>
                <a:lnTo>
                  <a:pt x="13165190" y="111459"/>
                </a:lnTo>
                <a:lnTo>
                  <a:pt x="13201318" y="144168"/>
                </a:lnTo>
                <a:lnTo>
                  <a:pt x="13234038" y="180287"/>
                </a:lnTo>
                <a:lnTo>
                  <a:pt x="13262829" y="219170"/>
                </a:lnTo>
                <a:lnTo>
                  <a:pt x="13287559" y="260492"/>
                </a:lnTo>
                <a:lnTo>
                  <a:pt x="13308093" y="303933"/>
                </a:lnTo>
                <a:lnTo>
                  <a:pt x="13324297" y="349167"/>
                </a:lnTo>
                <a:lnTo>
                  <a:pt x="13336037" y="395873"/>
                </a:lnTo>
                <a:lnTo>
                  <a:pt x="13343179" y="443726"/>
                </a:lnTo>
                <a:lnTo>
                  <a:pt x="13345589" y="492399"/>
                </a:lnTo>
                <a:lnTo>
                  <a:pt x="13345591" y="4230626"/>
                </a:lnTo>
                <a:lnTo>
                  <a:pt x="13343185" y="4279305"/>
                </a:lnTo>
                <a:lnTo>
                  <a:pt x="13336046" y="4327161"/>
                </a:lnTo>
                <a:lnTo>
                  <a:pt x="13324309" y="4373868"/>
                </a:lnTo>
                <a:lnTo>
                  <a:pt x="13308107" y="4419105"/>
                </a:lnTo>
                <a:lnTo>
                  <a:pt x="13287575" y="4462548"/>
                </a:lnTo>
                <a:lnTo>
                  <a:pt x="13262846" y="4503874"/>
                </a:lnTo>
                <a:lnTo>
                  <a:pt x="13234055" y="4542760"/>
                </a:lnTo>
                <a:lnTo>
                  <a:pt x="13201336" y="4578883"/>
                </a:lnTo>
                <a:lnTo>
                  <a:pt x="13165207" y="4611595"/>
                </a:lnTo>
                <a:lnTo>
                  <a:pt x="13126316" y="4640378"/>
                </a:lnTo>
                <a:lnTo>
                  <a:pt x="13084988" y="4665098"/>
                </a:lnTo>
                <a:lnTo>
                  <a:pt x="13041543" y="4685621"/>
                </a:lnTo>
                <a:lnTo>
                  <a:pt x="12996307" y="4701813"/>
                </a:lnTo>
                <a:lnTo>
                  <a:pt x="12949602" y="4713541"/>
                </a:lnTo>
                <a:lnTo>
                  <a:pt x="12901751" y="4720671"/>
                </a:lnTo>
                <a:lnTo>
                  <a:pt x="12853081" y="4723076"/>
                </a:lnTo>
                <a:lnTo>
                  <a:pt x="492447" y="4723078"/>
                </a:lnTo>
                <a:lnTo>
                  <a:pt x="443773" y="4720672"/>
                </a:lnTo>
                <a:lnTo>
                  <a:pt x="395923" y="4713535"/>
                </a:lnTo>
                <a:lnTo>
                  <a:pt x="349220" y="4701800"/>
                </a:lnTo>
                <a:lnTo>
                  <a:pt x="303987" y="4685602"/>
                </a:lnTo>
                <a:lnTo>
                  <a:pt x="260547" y="4665074"/>
                </a:lnTo>
                <a:lnTo>
                  <a:pt x="219223" y="4640350"/>
                </a:lnTo>
                <a:lnTo>
                  <a:pt x="180339" y="4611563"/>
                </a:lnTo>
                <a:lnTo>
                  <a:pt x="144217" y="4578848"/>
                </a:lnTo>
                <a:lnTo>
                  <a:pt x="111504" y="4542725"/>
                </a:lnTo>
                <a:lnTo>
                  <a:pt x="82719" y="4503840"/>
                </a:lnTo>
                <a:lnTo>
                  <a:pt x="57997" y="4462516"/>
                </a:lnTo>
                <a:lnTo>
                  <a:pt x="37471" y="4419076"/>
                </a:lnTo>
                <a:lnTo>
                  <a:pt x="21274" y="4373843"/>
                </a:lnTo>
                <a:lnTo>
                  <a:pt x="9542" y="4327140"/>
                </a:lnTo>
                <a:lnTo>
                  <a:pt x="2407" y="4279291"/>
                </a:lnTo>
                <a:lnTo>
                  <a:pt x="0" y="4230621"/>
                </a:lnTo>
                <a:lnTo>
                  <a:pt x="0" y="492397"/>
                </a:lnTo>
                <a:lnTo>
                  <a:pt x="2411" y="443724"/>
                </a:lnTo>
                <a:lnTo>
                  <a:pt x="9553" y="395877"/>
                </a:lnTo>
                <a:lnTo>
                  <a:pt x="21291" y="349177"/>
                </a:lnTo>
                <a:lnTo>
                  <a:pt x="37492" y="303947"/>
                </a:lnTo>
                <a:lnTo>
                  <a:pt x="58023" y="260512"/>
                </a:lnTo>
                <a:lnTo>
                  <a:pt x="82749" y="219193"/>
                </a:lnTo>
                <a:lnTo>
                  <a:pt x="111536" y="180314"/>
                </a:lnTo>
                <a:lnTo>
                  <a:pt x="144250" y="144197"/>
                </a:lnTo>
                <a:lnTo>
                  <a:pt x="180372" y="111489"/>
                </a:lnTo>
                <a:lnTo>
                  <a:pt x="219255" y="82709"/>
                </a:lnTo>
                <a:lnTo>
                  <a:pt x="260576" y="57991"/>
                </a:lnTo>
                <a:lnTo>
                  <a:pt x="304012" y="37468"/>
                </a:lnTo>
                <a:lnTo>
                  <a:pt x="349240" y="21274"/>
                </a:lnTo>
                <a:lnTo>
                  <a:pt x="395938" y="9544"/>
                </a:lnTo>
                <a:lnTo>
                  <a:pt x="443782" y="2409"/>
                </a:lnTo>
                <a:lnTo>
                  <a:pt x="492450" y="0"/>
                </a:lnTo>
              </a:path>
            </a:pathLst>
          </a:custGeom>
          <a:ln w="44763">
            <a:solidFill>
              <a:srgbClr val="0C44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433042" y="3788365"/>
            <a:ext cx="13345794" cy="2676525"/>
          </a:xfrm>
          <a:custGeom>
            <a:avLst/>
            <a:gdLst/>
            <a:ahLst/>
            <a:cxnLst/>
            <a:rect l="l" t="t" r="r" b="b"/>
            <a:pathLst>
              <a:path w="13345794" h="2676525">
                <a:moveTo>
                  <a:pt x="13077004" y="2676364"/>
                </a:moveTo>
                <a:lnTo>
                  <a:pt x="268583" y="2676364"/>
                </a:lnTo>
                <a:lnTo>
                  <a:pt x="215940" y="2671155"/>
                </a:lnTo>
                <a:lnTo>
                  <a:pt x="165801" y="2655919"/>
                </a:lnTo>
                <a:lnTo>
                  <a:pt x="119573" y="2631238"/>
                </a:lnTo>
                <a:lnTo>
                  <a:pt x="78666" y="2597697"/>
                </a:lnTo>
                <a:lnTo>
                  <a:pt x="45125" y="2556790"/>
                </a:lnTo>
                <a:lnTo>
                  <a:pt x="20444" y="2510562"/>
                </a:lnTo>
                <a:lnTo>
                  <a:pt x="5208" y="2460422"/>
                </a:lnTo>
                <a:lnTo>
                  <a:pt x="0" y="2407780"/>
                </a:lnTo>
                <a:lnTo>
                  <a:pt x="0" y="268583"/>
                </a:lnTo>
                <a:lnTo>
                  <a:pt x="5208" y="215941"/>
                </a:lnTo>
                <a:lnTo>
                  <a:pt x="20444" y="165801"/>
                </a:lnTo>
                <a:lnTo>
                  <a:pt x="45125" y="119573"/>
                </a:lnTo>
                <a:lnTo>
                  <a:pt x="78666" y="78666"/>
                </a:lnTo>
                <a:lnTo>
                  <a:pt x="119573" y="45125"/>
                </a:lnTo>
                <a:lnTo>
                  <a:pt x="165801" y="20444"/>
                </a:lnTo>
                <a:lnTo>
                  <a:pt x="215940" y="5208"/>
                </a:lnTo>
                <a:lnTo>
                  <a:pt x="268583" y="0"/>
                </a:lnTo>
                <a:lnTo>
                  <a:pt x="13077004" y="0"/>
                </a:lnTo>
                <a:lnTo>
                  <a:pt x="13129647" y="5208"/>
                </a:lnTo>
                <a:lnTo>
                  <a:pt x="13179787" y="20444"/>
                </a:lnTo>
                <a:lnTo>
                  <a:pt x="13226015" y="45125"/>
                </a:lnTo>
                <a:lnTo>
                  <a:pt x="13266923" y="78666"/>
                </a:lnTo>
                <a:lnTo>
                  <a:pt x="13300463" y="119573"/>
                </a:lnTo>
                <a:lnTo>
                  <a:pt x="13325143" y="165801"/>
                </a:lnTo>
                <a:lnTo>
                  <a:pt x="13340379" y="215941"/>
                </a:lnTo>
                <a:lnTo>
                  <a:pt x="13345587" y="268583"/>
                </a:lnTo>
                <a:lnTo>
                  <a:pt x="13345587" y="2407780"/>
                </a:lnTo>
                <a:lnTo>
                  <a:pt x="13340379" y="2460422"/>
                </a:lnTo>
                <a:lnTo>
                  <a:pt x="13325143" y="2510562"/>
                </a:lnTo>
                <a:lnTo>
                  <a:pt x="13300463" y="2556790"/>
                </a:lnTo>
                <a:lnTo>
                  <a:pt x="13266923" y="2597697"/>
                </a:lnTo>
                <a:lnTo>
                  <a:pt x="13226015" y="2631238"/>
                </a:lnTo>
                <a:lnTo>
                  <a:pt x="13179787" y="2655919"/>
                </a:lnTo>
                <a:lnTo>
                  <a:pt x="13129647" y="2671155"/>
                </a:lnTo>
                <a:lnTo>
                  <a:pt x="13077004" y="26763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33042" y="3788359"/>
            <a:ext cx="13345794" cy="2676525"/>
          </a:xfrm>
          <a:custGeom>
            <a:avLst/>
            <a:gdLst/>
            <a:ahLst/>
            <a:cxnLst/>
            <a:rect l="l" t="t" r="r" b="b"/>
            <a:pathLst>
              <a:path w="13345794" h="2676525">
                <a:moveTo>
                  <a:pt x="268649" y="6"/>
                </a:moveTo>
                <a:lnTo>
                  <a:pt x="13076882" y="6"/>
                </a:lnTo>
                <a:lnTo>
                  <a:pt x="13129535" y="5180"/>
                </a:lnTo>
                <a:lnTo>
                  <a:pt x="13179690" y="20400"/>
                </a:lnTo>
                <a:lnTo>
                  <a:pt x="13225940" y="45070"/>
                </a:lnTo>
                <a:lnTo>
                  <a:pt x="13266871" y="78610"/>
                </a:lnTo>
                <a:lnTo>
                  <a:pt x="13300434" y="119526"/>
                </a:lnTo>
                <a:lnTo>
                  <a:pt x="13325131" y="165770"/>
                </a:lnTo>
                <a:lnTo>
                  <a:pt x="13340377" y="215932"/>
                </a:lnTo>
                <a:lnTo>
                  <a:pt x="13345586" y="268586"/>
                </a:lnTo>
                <a:lnTo>
                  <a:pt x="13345589" y="2407763"/>
                </a:lnTo>
                <a:lnTo>
                  <a:pt x="13340378" y="2460430"/>
                </a:lnTo>
                <a:lnTo>
                  <a:pt x="13325130" y="2510592"/>
                </a:lnTo>
                <a:lnTo>
                  <a:pt x="13300430" y="2556835"/>
                </a:lnTo>
                <a:lnTo>
                  <a:pt x="13266866" y="2597750"/>
                </a:lnTo>
                <a:lnTo>
                  <a:pt x="13225934" y="2631287"/>
                </a:lnTo>
                <a:lnTo>
                  <a:pt x="13179685" y="2655956"/>
                </a:lnTo>
                <a:lnTo>
                  <a:pt x="13129529" y="2671173"/>
                </a:lnTo>
                <a:lnTo>
                  <a:pt x="13076882" y="2676370"/>
                </a:lnTo>
                <a:lnTo>
                  <a:pt x="268644" y="2676376"/>
                </a:lnTo>
                <a:lnTo>
                  <a:pt x="215990" y="2671177"/>
                </a:lnTo>
                <a:lnTo>
                  <a:pt x="165837" y="2655944"/>
                </a:lnTo>
                <a:lnTo>
                  <a:pt x="119595" y="2631262"/>
                </a:lnTo>
                <a:lnTo>
                  <a:pt x="78675" y="2597714"/>
                </a:lnTo>
                <a:lnTo>
                  <a:pt x="45125" y="2556796"/>
                </a:lnTo>
                <a:lnTo>
                  <a:pt x="20440" y="2510554"/>
                </a:lnTo>
                <a:lnTo>
                  <a:pt x="5205" y="2460400"/>
                </a:lnTo>
                <a:lnTo>
                  <a:pt x="0" y="2407751"/>
                </a:lnTo>
                <a:lnTo>
                  <a:pt x="1" y="268579"/>
                </a:lnTo>
                <a:lnTo>
                  <a:pt x="5215" y="215925"/>
                </a:lnTo>
                <a:lnTo>
                  <a:pt x="20461" y="165776"/>
                </a:lnTo>
                <a:lnTo>
                  <a:pt x="45153" y="119544"/>
                </a:lnTo>
                <a:lnTo>
                  <a:pt x="78707" y="78638"/>
                </a:lnTo>
                <a:lnTo>
                  <a:pt x="119626" y="45103"/>
                </a:lnTo>
                <a:lnTo>
                  <a:pt x="165862" y="20432"/>
                </a:lnTo>
                <a:lnTo>
                  <a:pt x="216006" y="5208"/>
                </a:lnTo>
                <a:lnTo>
                  <a:pt x="268649" y="0"/>
                </a:lnTo>
              </a:path>
            </a:pathLst>
          </a:custGeom>
          <a:ln w="44763">
            <a:solidFill>
              <a:srgbClr val="0933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33042" y="6675120"/>
            <a:ext cx="6628765" cy="2676525"/>
          </a:xfrm>
          <a:custGeom>
            <a:avLst/>
            <a:gdLst/>
            <a:ahLst/>
            <a:cxnLst/>
            <a:rect l="l" t="t" r="r" b="b"/>
            <a:pathLst>
              <a:path w="6628765" h="2676525">
                <a:moveTo>
                  <a:pt x="6360054" y="2676364"/>
                </a:moveTo>
                <a:lnTo>
                  <a:pt x="268583" y="2676364"/>
                </a:lnTo>
                <a:lnTo>
                  <a:pt x="215940" y="2671155"/>
                </a:lnTo>
                <a:lnTo>
                  <a:pt x="165801" y="2655919"/>
                </a:lnTo>
                <a:lnTo>
                  <a:pt x="119573" y="2631238"/>
                </a:lnTo>
                <a:lnTo>
                  <a:pt x="78666" y="2597697"/>
                </a:lnTo>
                <a:lnTo>
                  <a:pt x="45125" y="2556790"/>
                </a:lnTo>
                <a:lnTo>
                  <a:pt x="20444" y="2510562"/>
                </a:lnTo>
                <a:lnTo>
                  <a:pt x="5208" y="2460422"/>
                </a:lnTo>
                <a:lnTo>
                  <a:pt x="0" y="2407780"/>
                </a:lnTo>
                <a:lnTo>
                  <a:pt x="0" y="268583"/>
                </a:lnTo>
                <a:lnTo>
                  <a:pt x="5208" y="215941"/>
                </a:lnTo>
                <a:lnTo>
                  <a:pt x="20444" y="165801"/>
                </a:lnTo>
                <a:lnTo>
                  <a:pt x="45125" y="119573"/>
                </a:lnTo>
                <a:lnTo>
                  <a:pt x="78666" y="78666"/>
                </a:lnTo>
                <a:lnTo>
                  <a:pt x="119573" y="45125"/>
                </a:lnTo>
                <a:lnTo>
                  <a:pt x="165801" y="20444"/>
                </a:lnTo>
                <a:lnTo>
                  <a:pt x="215940" y="5208"/>
                </a:lnTo>
                <a:lnTo>
                  <a:pt x="268583" y="0"/>
                </a:lnTo>
                <a:lnTo>
                  <a:pt x="6360054" y="0"/>
                </a:lnTo>
                <a:lnTo>
                  <a:pt x="6412697" y="5208"/>
                </a:lnTo>
                <a:lnTo>
                  <a:pt x="6462837" y="20444"/>
                </a:lnTo>
                <a:lnTo>
                  <a:pt x="6509064" y="45125"/>
                </a:lnTo>
                <a:lnTo>
                  <a:pt x="6549971" y="78666"/>
                </a:lnTo>
                <a:lnTo>
                  <a:pt x="6583513" y="119573"/>
                </a:lnTo>
                <a:lnTo>
                  <a:pt x="6608193" y="165801"/>
                </a:lnTo>
                <a:lnTo>
                  <a:pt x="6623429" y="215941"/>
                </a:lnTo>
                <a:lnTo>
                  <a:pt x="6628182" y="263982"/>
                </a:lnTo>
                <a:lnTo>
                  <a:pt x="6628182" y="2412381"/>
                </a:lnTo>
                <a:lnTo>
                  <a:pt x="6623429" y="2460422"/>
                </a:lnTo>
                <a:lnTo>
                  <a:pt x="6608193" y="2510562"/>
                </a:lnTo>
                <a:lnTo>
                  <a:pt x="6583513" y="2556790"/>
                </a:lnTo>
                <a:lnTo>
                  <a:pt x="6549971" y="2597697"/>
                </a:lnTo>
                <a:lnTo>
                  <a:pt x="6509064" y="2631238"/>
                </a:lnTo>
                <a:lnTo>
                  <a:pt x="6462837" y="2655919"/>
                </a:lnTo>
                <a:lnTo>
                  <a:pt x="6412697" y="2671155"/>
                </a:lnTo>
                <a:lnTo>
                  <a:pt x="6360054" y="26763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33042" y="6675120"/>
            <a:ext cx="6625590" cy="2676525"/>
          </a:xfrm>
          <a:custGeom>
            <a:avLst/>
            <a:gdLst/>
            <a:ahLst/>
            <a:cxnLst/>
            <a:rect l="l" t="t" r="r" b="b"/>
            <a:pathLst>
              <a:path w="6625590" h="2676525">
                <a:moveTo>
                  <a:pt x="6625037" y="2443893"/>
                </a:moveTo>
                <a:lnTo>
                  <a:pt x="6608188" y="2510571"/>
                </a:lnTo>
                <a:lnTo>
                  <a:pt x="6583495" y="2556811"/>
                </a:lnTo>
                <a:lnTo>
                  <a:pt x="6549938" y="2597724"/>
                </a:lnTo>
                <a:lnTo>
                  <a:pt x="6509013" y="2631265"/>
                </a:lnTo>
                <a:lnTo>
                  <a:pt x="6462769" y="2655939"/>
                </a:lnTo>
                <a:lnTo>
                  <a:pt x="6412617" y="2671163"/>
                </a:lnTo>
                <a:lnTo>
                  <a:pt x="6359970" y="2676364"/>
                </a:lnTo>
                <a:lnTo>
                  <a:pt x="268586" y="2676364"/>
                </a:lnTo>
                <a:lnTo>
                  <a:pt x="215936" y="2671154"/>
                </a:lnTo>
                <a:lnTo>
                  <a:pt x="165791" y="2655914"/>
                </a:lnTo>
                <a:lnTo>
                  <a:pt x="119560" y="2631228"/>
                </a:lnTo>
                <a:lnTo>
                  <a:pt x="78652" y="2597680"/>
                </a:lnTo>
                <a:lnTo>
                  <a:pt x="45112" y="2556766"/>
                </a:lnTo>
                <a:lnTo>
                  <a:pt x="20435" y="2510533"/>
                </a:lnTo>
                <a:lnTo>
                  <a:pt x="5205" y="2460389"/>
                </a:lnTo>
                <a:lnTo>
                  <a:pt x="0" y="2407746"/>
                </a:lnTo>
                <a:lnTo>
                  <a:pt x="0" y="268580"/>
                </a:lnTo>
                <a:lnTo>
                  <a:pt x="5209" y="215936"/>
                </a:lnTo>
                <a:lnTo>
                  <a:pt x="20447" y="165796"/>
                </a:lnTo>
                <a:lnTo>
                  <a:pt x="45129" y="119568"/>
                </a:lnTo>
                <a:lnTo>
                  <a:pt x="78672" y="78662"/>
                </a:lnTo>
                <a:lnTo>
                  <a:pt x="119580" y="45122"/>
                </a:lnTo>
                <a:lnTo>
                  <a:pt x="165808" y="20443"/>
                </a:lnTo>
                <a:lnTo>
                  <a:pt x="215947" y="5208"/>
                </a:lnTo>
                <a:lnTo>
                  <a:pt x="268590" y="0"/>
                </a:lnTo>
                <a:lnTo>
                  <a:pt x="6359970" y="0"/>
                </a:lnTo>
                <a:lnTo>
                  <a:pt x="6412620" y="5185"/>
                </a:lnTo>
                <a:lnTo>
                  <a:pt x="6462771" y="20410"/>
                </a:lnTo>
                <a:lnTo>
                  <a:pt x="6509013" y="45084"/>
                </a:lnTo>
                <a:lnTo>
                  <a:pt x="6549936" y="78625"/>
                </a:lnTo>
                <a:lnTo>
                  <a:pt x="6583493" y="119537"/>
                </a:lnTo>
                <a:lnTo>
                  <a:pt x="6608185" y="165776"/>
                </a:lnTo>
                <a:lnTo>
                  <a:pt x="6623428" y="215930"/>
                </a:lnTo>
                <a:lnTo>
                  <a:pt x="6624979" y="232477"/>
                </a:lnTo>
              </a:path>
            </a:pathLst>
          </a:custGeom>
          <a:ln w="44763">
            <a:solidFill>
              <a:srgbClr val="0C44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91134" y="306204"/>
            <a:ext cx="11647579" cy="2014377"/>
          </a:xfrm>
          <a:prstGeom prst="rect">
            <a:avLst/>
          </a:prstGeom>
        </p:spPr>
      </p:pic>
      <p:sp>
        <p:nvSpPr>
          <p:cNvPr id="30" name="bg object 30"/>
          <p:cNvSpPr/>
          <p:nvPr/>
        </p:nvSpPr>
        <p:spPr>
          <a:xfrm>
            <a:off x="1281461" y="3984093"/>
            <a:ext cx="4197350" cy="860425"/>
          </a:xfrm>
          <a:custGeom>
            <a:avLst/>
            <a:gdLst/>
            <a:ahLst/>
            <a:cxnLst/>
            <a:rect l="l" t="t" r="r" b="b"/>
            <a:pathLst>
              <a:path w="4197350" h="860425">
                <a:moveTo>
                  <a:pt x="3955690" y="860181"/>
                </a:moveTo>
                <a:lnTo>
                  <a:pt x="241725" y="860181"/>
                </a:lnTo>
                <a:lnTo>
                  <a:pt x="193009" y="855269"/>
                </a:lnTo>
                <a:lnTo>
                  <a:pt x="147634" y="841184"/>
                </a:lnTo>
                <a:lnTo>
                  <a:pt x="106574" y="818898"/>
                </a:lnTo>
                <a:lnTo>
                  <a:pt x="70799" y="789381"/>
                </a:lnTo>
                <a:lnTo>
                  <a:pt x="41282" y="753606"/>
                </a:lnTo>
                <a:lnTo>
                  <a:pt x="18995" y="712546"/>
                </a:lnTo>
                <a:lnTo>
                  <a:pt x="4910" y="667171"/>
                </a:lnTo>
                <a:lnTo>
                  <a:pt x="0" y="618455"/>
                </a:lnTo>
                <a:lnTo>
                  <a:pt x="0" y="241725"/>
                </a:lnTo>
                <a:lnTo>
                  <a:pt x="4910" y="193009"/>
                </a:lnTo>
                <a:lnTo>
                  <a:pt x="18995" y="147634"/>
                </a:lnTo>
                <a:lnTo>
                  <a:pt x="41282" y="106574"/>
                </a:lnTo>
                <a:lnTo>
                  <a:pt x="70799" y="70799"/>
                </a:lnTo>
                <a:lnTo>
                  <a:pt x="106574" y="41282"/>
                </a:lnTo>
                <a:lnTo>
                  <a:pt x="147634" y="18995"/>
                </a:lnTo>
                <a:lnTo>
                  <a:pt x="193009" y="4910"/>
                </a:lnTo>
                <a:lnTo>
                  <a:pt x="241725" y="0"/>
                </a:lnTo>
                <a:lnTo>
                  <a:pt x="3955690" y="0"/>
                </a:lnTo>
                <a:lnTo>
                  <a:pt x="4004407" y="4910"/>
                </a:lnTo>
                <a:lnTo>
                  <a:pt x="4049781" y="18995"/>
                </a:lnTo>
                <a:lnTo>
                  <a:pt x="4090841" y="41282"/>
                </a:lnTo>
                <a:lnTo>
                  <a:pt x="4126616" y="70799"/>
                </a:lnTo>
                <a:lnTo>
                  <a:pt x="4156133" y="106574"/>
                </a:lnTo>
                <a:lnTo>
                  <a:pt x="4178420" y="147634"/>
                </a:lnTo>
                <a:lnTo>
                  <a:pt x="4192505" y="193009"/>
                </a:lnTo>
                <a:lnTo>
                  <a:pt x="4196743" y="235049"/>
                </a:lnTo>
                <a:lnTo>
                  <a:pt x="4196743" y="625131"/>
                </a:lnTo>
                <a:lnTo>
                  <a:pt x="4192505" y="667171"/>
                </a:lnTo>
                <a:lnTo>
                  <a:pt x="4178420" y="712546"/>
                </a:lnTo>
                <a:lnTo>
                  <a:pt x="4156133" y="753606"/>
                </a:lnTo>
                <a:lnTo>
                  <a:pt x="4126616" y="789381"/>
                </a:lnTo>
                <a:lnTo>
                  <a:pt x="4090841" y="818898"/>
                </a:lnTo>
                <a:lnTo>
                  <a:pt x="4049781" y="841184"/>
                </a:lnTo>
                <a:lnTo>
                  <a:pt x="4004407" y="855269"/>
                </a:lnTo>
                <a:lnTo>
                  <a:pt x="3955690" y="860181"/>
                </a:lnTo>
                <a:close/>
              </a:path>
            </a:pathLst>
          </a:custGeom>
          <a:solidFill>
            <a:srgbClr val="82C4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281461" y="3984093"/>
            <a:ext cx="4197985" cy="859790"/>
          </a:xfrm>
          <a:custGeom>
            <a:avLst/>
            <a:gdLst/>
            <a:ahLst/>
            <a:cxnLst/>
            <a:rect l="l" t="t" r="r" b="b"/>
            <a:pathLst>
              <a:path w="4197985" h="859789">
                <a:moveTo>
                  <a:pt x="234651" y="859454"/>
                </a:moveTo>
                <a:lnTo>
                  <a:pt x="193000" y="855267"/>
                </a:lnTo>
                <a:lnTo>
                  <a:pt x="147625" y="841180"/>
                </a:lnTo>
                <a:lnTo>
                  <a:pt x="106565" y="818890"/>
                </a:lnTo>
                <a:lnTo>
                  <a:pt x="70791" y="789371"/>
                </a:lnTo>
                <a:lnTo>
                  <a:pt x="41276" y="753595"/>
                </a:lnTo>
                <a:lnTo>
                  <a:pt x="18992" y="712534"/>
                </a:lnTo>
                <a:lnTo>
                  <a:pt x="4909" y="667159"/>
                </a:lnTo>
                <a:lnTo>
                  <a:pt x="0" y="618444"/>
                </a:lnTo>
                <a:lnTo>
                  <a:pt x="0" y="241722"/>
                </a:lnTo>
                <a:lnTo>
                  <a:pt x="4911" y="193008"/>
                </a:lnTo>
                <a:lnTo>
                  <a:pt x="18996" y="147634"/>
                </a:lnTo>
                <a:lnTo>
                  <a:pt x="41282" y="106575"/>
                </a:lnTo>
                <a:lnTo>
                  <a:pt x="70798" y="70801"/>
                </a:lnTo>
                <a:lnTo>
                  <a:pt x="106571" y="41284"/>
                </a:lnTo>
                <a:lnTo>
                  <a:pt x="147631" y="18997"/>
                </a:lnTo>
                <a:lnTo>
                  <a:pt x="193004" y="4911"/>
                </a:lnTo>
                <a:lnTo>
                  <a:pt x="241719" y="0"/>
                </a:lnTo>
                <a:lnTo>
                  <a:pt x="3955600" y="0"/>
                </a:lnTo>
                <a:lnTo>
                  <a:pt x="4004323" y="4885"/>
                </a:lnTo>
                <a:lnTo>
                  <a:pt x="4049710" y="18957"/>
                </a:lnTo>
                <a:lnTo>
                  <a:pt x="4090787" y="41237"/>
                </a:lnTo>
                <a:lnTo>
                  <a:pt x="4126578" y="70754"/>
                </a:lnTo>
                <a:lnTo>
                  <a:pt x="4156111" y="106534"/>
                </a:lnTo>
                <a:lnTo>
                  <a:pt x="4178411" y="147607"/>
                </a:lnTo>
                <a:lnTo>
                  <a:pt x="4192504" y="192998"/>
                </a:lnTo>
                <a:lnTo>
                  <a:pt x="4197416" y="241722"/>
                </a:lnTo>
                <a:lnTo>
                  <a:pt x="4197416" y="618454"/>
                </a:lnTo>
                <a:lnTo>
                  <a:pt x="4192500" y="667188"/>
                </a:lnTo>
                <a:lnTo>
                  <a:pt x="4178403" y="712576"/>
                </a:lnTo>
                <a:lnTo>
                  <a:pt x="4156101" y="753645"/>
                </a:lnTo>
                <a:lnTo>
                  <a:pt x="4126567" y="789421"/>
                </a:lnTo>
                <a:lnTo>
                  <a:pt x="4090775" y="818934"/>
                </a:lnTo>
                <a:lnTo>
                  <a:pt x="4049700" y="841209"/>
                </a:lnTo>
                <a:lnTo>
                  <a:pt x="4004317" y="855279"/>
                </a:lnTo>
                <a:lnTo>
                  <a:pt x="3962763" y="859442"/>
                </a:lnTo>
              </a:path>
            </a:pathLst>
          </a:custGeom>
          <a:ln w="35811">
            <a:solidFill>
              <a:srgbClr val="0C44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7215232" y="6675119"/>
            <a:ext cx="6563995" cy="2676525"/>
          </a:xfrm>
          <a:custGeom>
            <a:avLst/>
            <a:gdLst/>
            <a:ahLst/>
            <a:cxnLst/>
            <a:rect l="l" t="t" r="r" b="b"/>
            <a:pathLst>
              <a:path w="6563994" h="2676525">
                <a:moveTo>
                  <a:pt x="6294814" y="2676363"/>
                </a:moveTo>
                <a:lnTo>
                  <a:pt x="268583" y="2676363"/>
                </a:lnTo>
                <a:lnTo>
                  <a:pt x="215941" y="2671155"/>
                </a:lnTo>
                <a:lnTo>
                  <a:pt x="165801" y="2655919"/>
                </a:lnTo>
                <a:lnTo>
                  <a:pt x="119573" y="2631238"/>
                </a:lnTo>
                <a:lnTo>
                  <a:pt x="78666" y="2597697"/>
                </a:lnTo>
                <a:lnTo>
                  <a:pt x="45125" y="2556790"/>
                </a:lnTo>
                <a:lnTo>
                  <a:pt x="20444" y="2510562"/>
                </a:lnTo>
                <a:lnTo>
                  <a:pt x="5208" y="2460422"/>
                </a:lnTo>
                <a:lnTo>
                  <a:pt x="0" y="2407780"/>
                </a:lnTo>
                <a:lnTo>
                  <a:pt x="0" y="268583"/>
                </a:lnTo>
                <a:lnTo>
                  <a:pt x="5208" y="215941"/>
                </a:lnTo>
                <a:lnTo>
                  <a:pt x="20444" y="165801"/>
                </a:lnTo>
                <a:lnTo>
                  <a:pt x="45125" y="119573"/>
                </a:lnTo>
                <a:lnTo>
                  <a:pt x="78666" y="78666"/>
                </a:lnTo>
                <a:lnTo>
                  <a:pt x="119573" y="45125"/>
                </a:lnTo>
                <a:lnTo>
                  <a:pt x="165801" y="20444"/>
                </a:lnTo>
                <a:lnTo>
                  <a:pt x="215941" y="5208"/>
                </a:lnTo>
                <a:lnTo>
                  <a:pt x="268583" y="0"/>
                </a:lnTo>
                <a:lnTo>
                  <a:pt x="6294814" y="0"/>
                </a:lnTo>
                <a:lnTo>
                  <a:pt x="6347457" y="5208"/>
                </a:lnTo>
                <a:lnTo>
                  <a:pt x="6397597" y="20444"/>
                </a:lnTo>
                <a:lnTo>
                  <a:pt x="6443825" y="45125"/>
                </a:lnTo>
                <a:lnTo>
                  <a:pt x="6484732" y="78666"/>
                </a:lnTo>
                <a:lnTo>
                  <a:pt x="6518273" y="119573"/>
                </a:lnTo>
                <a:lnTo>
                  <a:pt x="6542954" y="165801"/>
                </a:lnTo>
                <a:lnTo>
                  <a:pt x="6558190" y="215941"/>
                </a:lnTo>
                <a:lnTo>
                  <a:pt x="6563399" y="268583"/>
                </a:lnTo>
                <a:lnTo>
                  <a:pt x="6563399" y="2407780"/>
                </a:lnTo>
                <a:lnTo>
                  <a:pt x="6558190" y="2460422"/>
                </a:lnTo>
                <a:lnTo>
                  <a:pt x="6542954" y="2510562"/>
                </a:lnTo>
                <a:lnTo>
                  <a:pt x="6518273" y="2556790"/>
                </a:lnTo>
                <a:lnTo>
                  <a:pt x="6484732" y="2597697"/>
                </a:lnTo>
                <a:lnTo>
                  <a:pt x="6443825" y="2631238"/>
                </a:lnTo>
                <a:lnTo>
                  <a:pt x="6397597" y="2655919"/>
                </a:lnTo>
                <a:lnTo>
                  <a:pt x="6347457" y="2671155"/>
                </a:lnTo>
                <a:lnTo>
                  <a:pt x="6294814" y="26763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7215231" y="6675118"/>
            <a:ext cx="6562725" cy="2676525"/>
          </a:xfrm>
          <a:custGeom>
            <a:avLst/>
            <a:gdLst/>
            <a:ahLst/>
            <a:cxnLst/>
            <a:rect l="l" t="t" r="r" b="b"/>
            <a:pathLst>
              <a:path w="6562725" h="2676525">
                <a:moveTo>
                  <a:pt x="6562344" y="2417932"/>
                </a:moveTo>
                <a:lnTo>
                  <a:pt x="6558195" y="2460410"/>
                </a:lnTo>
                <a:lnTo>
                  <a:pt x="6542955" y="2510562"/>
                </a:lnTo>
                <a:lnTo>
                  <a:pt x="6518267" y="2556800"/>
                </a:lnTo>
                <a:lnTo>
                  <a:pt x="6484714" y="2597713"/>
                </a:lnTo>
                <a:lnTo>
                  <a:pt x="6443795" y="2631256"/>
                </a:lnTo>
                <a:lnTo>
                  <a:pt x="6397555" y="2655934"/>
                </a:lnTo>
                <a:lnTo>
                  <a:pt x="6347405" y="2671163"/>
                </a:lnTo>
                <a:lnTo>
                  <a:pt x="6294759" y="2676366"/>
                </a:lnTo>
                <a:lnTo>
                  <a:pt x="268612" y="2676369"/>
                </a:lnTo>
                <a:lnTo>
                  <a:pt x="215960" y="2671164"/>
                </a:lnTo>
                <a:lnTo>
                  <a:pt x="165812" y="2655927"/>
                </a:lnTo>
                <a:lnTo>
                  <a:pt x="119575" y="2631243"/>
                </a:lnTo>
                <a:lnTo>
                  <a:pt x="78662" y="2597695"/>
                </a:lnTo>
                <a:lnTo>
                  <a:pt x="45118" y="2556780"/>
                </a:lnTo>
                <a:lnTo>
                  <a:pt x="20437" y="2510543"/>
                </a:lnTo>
                <a:lnTo>
                  <a:pt x="5205" y="2460394"/>
                </a:lnTo>
                <a:lnTo>
                  <a:pt x="0" y="2407748"/>
                </a:lnTo>
                <a:lnTo>
                  <a:pt x="0" y="268580"/>
                </a:lnTo>
                <a:lnTo>
                  <a:pt x="5212" y="215931"/>
                </a:lnTo>
                <a:lnTo>
                  <a:pt x="20453" y="165788"/>
                </a:lnTo>
                <a:lnTo>
                  <a:pt x="45140" y="119558"/>
                </a:lnTo>
                <a:lnTo>
                  <a:pt x="78687" y="78652"/>
                </a:lnTo>
                <a:lnTo>
                  <a:pt x="119600" y="45114"/>
                </a:lnTo>
                <a:lnTo>
                  <a:pt x="165832" y="20438"/>
                </a:lnTo>
                <a:lnTo>
                  <a:pt x="215973" y="5208"/>
                </a:lnTo>
                <a:lnTo>
                  <a:pt x="268616" y="0"/>
                </a:lnTo>
                <a:lnTo>
                  <a:pt x="6294759" y="3"/>
                </a:lnTo>
                <a:lnTo>
                  <a:pt x="6347406" y="5196"/>
                </a:lnTo>
                <a:lnTo>
                  <a:pt x="6397553" y="20424"/>
                </a:lnTo>
                <a:lnTo>
                  <a:pt x="6443790" y="45100"/>
                </a:lnTo>
                <a:lnTo>
                  <a:pt x="6484708" y="78641"/>
                </a:lnTo>
                <a:lnTo>
                  <a:pt x="6518259" y="119551"/>
                </a:lnTo>
                <a:lnTo>
                  <a:pt x="6542948" y="165786"/>
                </a:lnTo>
                <a:lnTo>
                  <a:pt x="6558189" y="215936"/>
                </a:lnTo>
                <a:lnTo>
                  <a:pt x="6562335" y="258438"/>
                </a:lnTo>
              </a:path>
            </a:pathLst>
          </a:custGeom>
          <a:ln w="44763">
            <a:solidFill>
              <a:srgbClr val="0C44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822492" y="6948179"/>
            <a:ext cx="4197350" cy="860425"/>
          </a:xfrm>
          <a:custGeom>
            <a:avLst/>
            <a:gdLst/>
            <a:ahLst/>
            <a:cxnLst/>
            <a:rect l="l" t="t" r="r" b="b"/>
            <a:pathLst>
              <a:path w="4197350" h="860425">
                <a:moveTo>
                  <a:pt x="3955690" y="860181"/>
                </a:moveTo>
                <a:lnTo>
                  <a:pt x="241725" y="860181"/>
                </a:lnTo>
                <a:lnTo>
                  <a:pt x="193009" y="855270"/>
                </a:lnTo>
                <a:lnTo>
                  <a:pt x="147634" y="841185"/>
                </a:lnTo>
                <a:lnTo>
                  <a:pt x="106574" y="818898"/>
                </a:lnTo>
                <a:lnTo>
                  <a:pt x="70799" y="789381"/>
                </a:lnTo>
                <a:lnTo>
                  <a:pt x="41282" y="753606"/>
                </a:lnTo>
                <a:lnTo>
                  <a:pt x="18995" y="712546"/>
                </a:lnTo>
                <a:lnTo>
                  <a:pt x="4910" y="667171"/>
                </a:lnTo>
                <a:lnTo>
                  <a:pt x="0" y="618455"/>
                </a:lnTo>
                <a:lnTo>
                  <a:pt x="0" y="241725"/>
                </a:lnTo>
                <a:lnTo>
                  <a:pt x="4910" y="193009"/>
                </a:lnTo>
                <a:lnTo>
                  <a:pt x="18995" y="147635"/>
                </a:lnTo>
                <a:lnTo>
                  <a:pt x="41282" y="106574"/>
                </a:lnTo>
                <a:lnTo>
                  <a:pt x="70799" y="70799"/>
                </a:lnTo>
                <a:lnTo>
                  <a:pt x="106574" y="41282"/>
                </a:lnTo>
                <a:lnTo>
                  <a:pt x="147634" y="18995"/>
                </a:lnTo>
                <a:lnTo>
                  <a:pt x="193009" y="4910"/>
                </a:lnTo>
                <a:lnTo>
                  <a:pt x="241725" y="0"/>
                </a:lnTo>
                <a:lnTo>
                  <a:pt x="3955690" y="0"/>
                </a:lnTo>
                <a:lnTo>
                  <a:pt x="4004407" y="4910"/>
                </a:lnTo>
                <a:lnTo>
                  <a:pt x="4049781" y="18995"/>
                </a:lnTo>
                <a:lnTo>
                  <a:pt x="4090841" y="41282"/>
                </a:lnTo>
                <a:lnTo>
                  <a:pt x="4126616" y="70799"/>
                </a:lnTo>
                <a:lnTo>
                  <a:pt x="4156133" y="106574"/>
                </a:lnTo>
                <a:lnTo>
                  <a:pt x="4178420" y="147635"/>
                </a:lnTo>
                <a:lnTo>
                  <a:pt x="4192505" y="193009"/>
                </a:lnTo>
                <a:lnTo>
                  <a:pt x="4196743" y="235049"/>
                </a:lnTo>
                <a:lnTo>
                  <a:pt x="4196743" y="625132"/>
                </a:lnTo>
                <a:lnTo>
                  <a:pt x="4192505" y="667171"/>
                </a:lnTo>
                <a:lnTo>
                  <a:pt x="4178420" y="712546"/>
                </a:lnTo>
                <a:lnTo>
                  <a:pt x="4156133" y="753606"/>
                </a:lnTo>
                <a:lnTo>
                  <a:pt x="4126616" y="789381"/>
                </a:lnTo>
                <a:lnTo>
                  <a:pt x="4090841" y="818898"/>
                </a:lnTo>
                <a:lnTo>
                  <a:pt x="4049781" y="841185"/>
                </a:lnTo>
                <a:lnTo>
                  <a:pt x="4004407" y="855270"/>
                </a:lnTo>
                <a:lnTo>
                  <a:pt x="3955690" y="860181"/>
                </a:lnTo>
                <a:close/>
              </a:path>
            </a:pathLst>
          </a:custGeom>
          <a:solidFill>
            <a:srgbClr val="82C4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822492" y="6948179"/>
            <a:ext cx="4197985" cy="859790"/>
          </a:xfrm>
          <a:custGeom>
            <a:avLst/>
            <a:gdLst/>
            <a:ahLst/>
            <a:cxnLst/>
            <a:rect l="l" t="t" r="r" b="b"/>
            <a:pathLst>
              <a:path w="4197985" h="859790">
                <a:moveTo>
                  <a:pt x="234647" y="859453"/>
                </a:moveTo>
                <a:lnTo>
                  <a:pt x="193000" y="855267"/>
                </a:lnTo>
                <a:lnTo>
                  <a:pt x="147625" y="841180"/>
                </a:lnTo>
                <a:lnTo>
                  <a:pt x="106565" y="818890"/>
                </a:lnTo>
                <a:lnTo>
                  <a:pt x="70791" y="789371"/>
                </a:lnTo>
                <a:lnTo>
                  <a:pt x="41276" y="753595"/>
                </a:lnTo>
                <a:lnTo>
                  <a:pt x="18992" y="712533"/>
                </a:lnTo>
                <a:lnTo>
                  <a:pt x="4909" y="667159"/>
                </a:lnTo>
                <a:lnTo>
                  <a:pt x="0" y="618444"/>
                </a:lnTo>
                <a:lnTo>
                  <a:pt x="0" y="241722"/>
                </a:lnTo>
                <a:lnTo>
                  <a:pt x="4911" y="193007"/>
                </a:lnTo>
                <a:lnTo>
                  <a:pt x="18996" y="147634"/>
                </a:lnTo>
                <a:lnTo>
                  <a:pt x="41282" y="106575"/>
                </a:lnTo>
                <a:lnTo>
                  <a:pt x="70798" y="70800"/>
                </a:lnTo>
                <a:lnTo>
                  <a:pt x="106571" y="41284"/>
                </a:lnTo>
                <a:lnTo>
                  <a:pt x="147631" y="18997"/>
                </a:lnTo>
                <a:lnTo>
                  <a:pt x="193004" y="4911"/>
                </a:lnTo>
                <a:lnTo>
                  <a:pt x="241719" y="0"/>
                </a:lnTo>
                <a:lnTo>
                  <a:pt x="3955599" y="0"/>
                </a:lnTo>
                <a:lnTo>
                  <a:pt x="4004323" y="4885"/>
                </a:lnTo>
                <a:lnTo>
                  <a:pt x="4049710" y="18957"/>
                </a:lnTo>
                <a:lnTo>
                  <a:pt x="4090786" y="41237"/>
                </a:lnTo>
                <a:lnTo>
                  <a:pt x="4126578" y="70753"/>
                </a:lnTo>
                <a:lnTo>
                  <a:pt x="4156111" y="106534"/>
                </a:lnTo>
                <a:lnTo>
                  <a:pt x="4178411" y="147607"/>
                </a:lnTo>
                <a:lnTo>
                  <a:pt x="4192504" y="192998"/>
                </a:lnTo>
                <a:lnTo>
                  <a:pt x="4197416" y="241722"/>
                </a:lnTo>
                <a:lnTo>
                  <a:pt x="4197416" y="618454"/>
                </a:lnTo>
                <a:lnTo>
                  <a:pt x="4192500" y="667187"/>
                </a:lnTo>
                <a:lnTo>
                  <a:pt x="4178404" y="712576"/>
                </a:lnTo>
                <a:lnTo>
                  <a:pt x="4156101" y="753645"/>
                </a:lnTo>
                <a:lnTo>
                  <a:pt x="4126567" y="789421"/>
                </a:lnTo>
                <a:lnTo>
                  <a:pt x="4090775" y="818934"/>
                </a:lnTo>
                <a:lnTo>
                  <a:pt x="4049701" y="841210"/>
                </a:lnTo>
                <a:lnTo>
                  <a:pt x="4004317" y="855279"/>
                </a:lnTo>
                <a:lnTo>
                  <a:pt x="3962767" y="859441"/>
                </a:lnTo>
              </a:path>
            </a:pathLst>
          </a:custGeom>
          <a:ln w="35811">
            <a:solidFill>
              <a:srgbClr val="0C44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882" y="804164"/>
            <a:ext cx="1279588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882" y="4623943"/>
            <a:ext cx="1279588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4001" y="18696814"/>
            <a:ext cx="45496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882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36708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04811" y="7073623"/>
            <a:ext cx="223266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60" dirty="0">
                <a:solidFill>
                  <a:srgbClr val="093337"/>
                </a:solidFill>
                <a:latin typeface="Trebuchet MS"/>
                <a:cs typeface="Trebuchet MS"/>
              </a:rPr>
              <a:t>OBJECTIVES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53763" y="6930081"/>
            <a:ext cx="4234180" cy="895985"/>
            <a:chOff x="7653763" y="6930081"/>
            <a:chExt cx="4234180" cy="895985"/>
          </a:xfrm>
        </p:grpSpPr>
        <p:sp>
          <p:nvSpPr>
            <p:cNvPr id="4" name="object 4"/>
            <p:cNvSpPr/>
            <p:nvPr/>
          </p:nvSpPr>
          <p:spPr>
            <a:xfrm>
              <a:off x="7671860" y="6948179"/>
              <a:ext cx="4197350" cy="860425"/>
            </a:xfrm>
            <a:custGeom>
              <a:avLst/>
              <a:gdLst/>
              <a:ahLst/>
              <a:cxnLst/>
              <a:rect l="l" t="t" r="r" b="b"/>
              <a:pathLst>
                <a:path w="4197350" h="860425">
                  <a:moveTo>
                    <a:pt x="3955691" y="860181"/>
                  </a:moveTo>
                  <a:lnTo>
                    <a:pt x="241725" y="860181"/>
                  </a:lnTo>
                  <a:lnTo>
                    <a:pt x="193009" y="855270"/>
                  </a:lnTo>
                  <a:lnTo>
                    <a:pt x="147634" y="841185"/>
                  </a:lnTo>
                  <a:lnTo>
                    <a:pt x="106574" y="818898"/>
                  </a:lnTo>
                  <a:lnTo>
                    <a:pt x="70799" y="789381"/>
                  </a:lnTo>
                  <a:lnTo>
                    <a:pt x="41282" y="753606"/>
                  </a:lnTo>
                  <a:lnTo>
                    <a:pt x="18995" y="712546"/>
                  </a:lnTo>
                  <a:lnTo>
                    <a:pt x="4910" y="667171"/>
                  </a:lnTo>
                  <a:lnTo>
                    <a:pt x="0" y="618455"/>
                  </a:lnTo>
                  <a:lnTo>
                    <a:pt x="0" y="241725"/>
                  </a:lnTo>
                  <a:lnTo>
                    <a:pt x="4910" y="193009"/>
                  </a:lnTo>
                  <a:lnTo>
                    <a:pt x="18995" y="147635"/>
                  </a:lnTo>
                  <a:lnTo>
                    <a:pt x="41282" y="106574"/>
                  </a:lnTo>
                  <a:lnTo>
                    <a:pt x="70799" y="70799"/>
                  </a:lnTo>
                  <a:lnTo>
                    <a:pt x="106574" y="41282"/>
                  </a:lnTo>
                  <a:lnTo>
                    <a:pt x="147634" y="18995"/>
                  </a:lnTo>
                  <a:lnTo>
                    <a:pt x="193009" y="4910"/>
                  </a:lnTo>
                  <a:lnTo>
                    <a:pt x="241725" y="0"/>
                  </a:lnTo>
                  <a:lnTo>
                    <a:pt x="3955691" y="0"/>
                  </a:lnTo>
                  <a:lnTo>
                    <a:pt x="4004406" y="4910"/>
                  </a:lnTo>
                  <a:lnTo>
                    <a:pt x="4049780" y="18995"/>
                  </a:lnTo>
                  <a:lnTo>
                    <a:pt x="4090841" y="41282"/>
                  </a:lnTo>
                  <a:lnTo>
                    <a:pt x="4126616" y="70799"/>
                  </a:lnTo>
                  <a:lnTo>
                    <a:pt x="4156132" y="106574"/>
                  </a:lnTo>
                  <a:lnTo>
                    <a:pt x="4178419" y="147635"/>
                  </a:lnTo>
                  <a:lnTo>
                    <a:pt x="4192504" y="193009"/>
                  </a:lnTo>
                  <a:lnTo>
                    <a:pt x="4196743" y="235053"/>
                  </a:lnTo>
                  <a:lnTo>
                    <a:pt x="4196743" y="625128"/>
                  </a:lnTo>
                  <a:lnTo>
                    <a:pt x="4192504" y="667171"/>
                  </a:lnTo>
                  <a:lnTo>
                    <a:pt x="4178419" y="712546"/>
                  </a:lnTo>
                  <a:lnTo>
                    <a:pt x="4156132" y="753606"/>
                  </a:lnTo>
                  <a:lnTo>
                    <a:pt x="4126616" y="789381"/>
                  </a:lnTo>
                  <a:lnTo>
                    <a:pt x="4090841" y="818898"/>
                  </a:lnTo>
                  <a:lnTo>
                    <a:pt x="4049780" y="841185"/>
                  </a:lnTo>
                  <a:lnTo>
                    <a:pt x="4004406" y="855270"/>
                  </a:lnTo>
                  <a:lnTo>
                    <a:pt x="3955691" y="860181"/>
                  </a:lnTo>
                  <a:close/>
                </a:path>
              </a:pathLst>
            </a:custGeom>
            <a:solidFill>
              <a:srgbClr val="82C4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71860" y="6948179"/>
              <a:ext cx="4197985" cy="859790"/>
            </a:xfrm>
            <a:custGeom>
              <a:avLst/>
              <a:gdLst/>
              <a:ahLst/>
              <a:cxnLst/>
              <a:rect l="l" t="t" r="r" b="b"/>
              <a:pathLst>
                <a:path w="4197984" h="859790">
                  <a:moveTo>
                    <a:pt x="234647" y="859453"/>
                  </a:moveTo>
                  <a:lnTo>
                    <a:pt x="193000" y="855267"/>
                  </a:lnTo>
                  <a:lnTo>
                    <a:pt x="147625" y="841180"/>
                  </a:lnTo>
                  <a:lnTo>
                    <a:pt x="106565" y="818890"/>
                  </a:lnTo>
                  <a:lnTo>
                    <a:pt x="70791" y="789371"/>
                  </a:lnTo>
                  <a:lnTo>
                    <a:pt x="41276" y="753595"/>
                  </a:lnTo>
                  <a:lnTo>
                    <a:pt x="18992" y="712533"/>
                  </a:lnTo>
                  <a:lnTo>
                    <a:pt x="4909" y="667159"/>
                  </a:lnTo>
                  <a:lnTo>
                    <a:pt x="0" y="618444"/>
                  </a:lnTo>
                  <a:lnTo>
                    <a:pt x="0" y="241722"/>
                  </a:lnTo>
                  <a:lnTo>
                    <a:pt x="4911" y="193007"/>
                  </a:lnTo>
                  <a:lnTo>
                    <a:pt x="18996" y="147634"/>
                  </a:lnTo>
                  <a:lnTo>
                    <a:pt x="41282" y="106575"/>
                  </a:lnTo>
                  <a:lnTo>
                    <a:pt x="70798" y="70800"/>
                  </a:lnTo>
                  <a:lnTo>
                    <a:pt x="106571" y="41284"/>
                  </a:lnTo>
                  <a:lnTo>
                    <a:pt x="147631" y="18997"/>
                  </a:lnTo>
                  <a:lnTo>
                    <a:pt x="193004" y="4911"/>
                  </a:lnTo>
                  <a:lnTo>
                    <a:pt x="241719" y="0"/>
                  </a:lnTo>
                  <a:lnTo>
                    <a:pt x="3955599" y="0"/>
                  </a:lnTo>
                  <a:lnTo>
                    <a:pt x="4004323" y="4885"/>
                  </a:lnTo>
                  <a:lnTo>
                    <a:pt x="4049710" y="18957"/>
                  </a:lnTo>
                  <a:lnTo>
                    <a:pt x="4090786" y="41237"/>
                  </a:lnTo>
                  <a:lnTo>
                    <a:pt x="4126578" y="70754"/>
                  </a:lnTo>
                  <a:lnTo>
                    <a:pt x="4156111" y="106534"/>
                  </a:lnTo>
                  <a:lnTo>
                    <a:pt x="4178411" y="147607"/>
                  </a:lnTo>
                  <a:lnTo>
                    <a:pt x="4192503" y="192998"/>
                  </a:lnTo>
                  <a:lnTo>
                    <a:pt x="4197415" y="241722"/>
                  </a:lnTo>
                  <a:lnTo>
                    <a:pt x="4197416" y="618454"/>
                  </a:lnTo>
                  <a:lnTo>
                    <a:pt x="4192499" y="667187"/>
                  </a:lnTo>
                  <a:lnTo>
                    <a:pt x="4178403" y="712575"/>
                  </a:lnTo>
                  <a:lnTo>
                    <a:pt x="4156101" y="753644"/>
                  </a:lnTo>
                  <a:lnTo>
                    <a:pt x="4126567" y="789421"/>
                  </a:lnTo>
                  <a:lnTo>
                    <a:pt x="4090775" y="818934"/>
                  </a:lnTo>
                  <a:lnTo>
                    <a:pt x="4049701" y="841210"/>
                  </a:lnTo>
                  <a:lnTo>
                    <a:pt x="4004317" y="855279"/>
                  </a:lnTo>
                  <a:lnTo>
                    <a:pt x="3962767" y="859441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455259" y="7073623"/>
            <a:ext cx="263080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235" dirty="0">
                <a:solidFill>
                  <a:srgbClr val="093337"/>
                </a:solidFill>
                <a:latin typeface="Trebuchet MS"/>
                <a:cs typeface="Trebuchet MS"/>
              </a:rPr>
              <a:t>METHODOLOGY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04394" y="9933223"/>
            <a:ext cx="4234180" cy="895985"/>
            <a:chOff x="804394" y="9933223"/>
            <a:chExt cx="4234180" cy="895985"/>
          </a:xfrm>
        </p:grpSpPr>
        <p:sp>
          <p:nvSpPr>
            <p:cNvPr id="8" name="object 8"/>
            <p:cNvSpPr/>
            <p:nvPr/>
          </p:nvSpPr>
          <p:spPr>
            <a:xfrm>
              <a:off x="822492" y="9951321"/>
              <a:ext cx="4197350" cy="860425"/>
            </a:xfrm>
            <a:custGeom>
              <a:avLst/>
              <a:gdLst/>
              <a:ahLst/>
              <a:cxnLst/>
              <a:rect l="l" t="t" r="r" b="b"/>
              <a:pathLst>
                <a:path w="4197350" h="860425">
                  <a:moveTo>
                    <a:pt x="3955690" y="860181"/>
                  </a:moveTo>
                  <a:lnTo>
                    <a:pt x="241725" y="860181"/>
                  </a:lnTo>
                  <a:lnTo>
                    <a:pt x="193009" y="855270"/>
                  </a:lnTo>
                  <a:lnTo>
                    <a:pt x="147634" y="841185"/>
                  </a:lnTo>
                  <a:lnTo>
                    <a:pt x="106574" y="818898"/>
                  </a:lnTo>
                  <a:lnTo>
                    <a:pt x="70799" y="789381"/>
                  </a:lnTo>
                  <a:lnTo>
                    <a:pt x="41282" y="753606"/>
                  </a:lnTo>
                  <a:lnTo>
                    <a:pt x="18995" y="712545"/>
                  </a:lnTo>
                  <a:lnTo>
                    <a:pt x="4910" y="667171"/>
                  </a:lnTo>
                  <a:lnTo>
                    <a:pt x="0" y="618455"/>
                  </a:lnTo>
                  <a:lnTo>
                    <a:pt x="0" y="241725"/>
                  </a:lnTo>
                  <a:lnTo>
                    <a:pt x="4910" y="193009"/>
                  </a:lnTo>
                  <a:lnTo>
                    <a:pt x="18995" y="147634"/>
                  </a:lnTo>
                  <a:lnTo>
                    <a:pt x="41282" y="106574"/>
                  </a:lnTo>
                  <a:lnTo>
                    <a:pt x="70799" y="70799"/>
                  </a:lnTo>
                  <a:lnTo>
                    <a:pt x="106574" y="41282"/>
                  </a:lnTo>
                  <a:lnTo>
                    <a:pt x="147634" y="18995"/>
                  </a:lnTo>
                  <a:lnTo>
                    <a:pt x="193009" y="4910"/>
                  </a:lnTo>
                  <a:lnTo>
                    <a:pt x="241725" y="0"/>
                  </a:lnTo>
                  <a:lnTo>
                    <a:pt x="3955690" y="0"/>
                  </a:lnTo>
                  <a:lnTo>
                    <a:pt x="4004407" y="4910"/>
                  </a:lnTo>
                  <a:lnTo>
                    <a:pt x="4049781" y="18995"/>
                  </a:lnTo>
                  <a:lnTo>
                    <a:pt x="4090841" y="41282"/>
                  </a:lnTo>
                  <a:lnTo>
                    <a:pt x="4126616" y="70799"/>
                  </a:lnTo>
                  <a:lnTo>
                    <a:pt x="4156133" y="106574"/>
                  </a:lnTo>
                  <a:lnTo>
                    <a:pt x="4178420" y="147634"/>
                  </a:lnTo>
                  <a:lnTo>
                    <a:pt x="4192505" y="193009"/>
                  </a:lnTo>
                  <a:lnTo>
                    <a:pt x="4196743" y="235048"/>
                  </a:lnTo>
                  <a:lnTo>
                    <a:pt x="4196743" y="625132"/>
                  </a:lnTo>
                  <a:lnTo>
                    <a:pt x="4192505" y="667171"/>
                  </a:lnTo>
                  <a:lnTo>
                    <a:pt x="4178420" y="712545"/>
                  </a:lnTo>
                  <a:lnTo>
                    <a:pt x="4156133" y="753606"/>
                  </a:lnTo>
                  <a:lnTo>
                    <a:pt x="4126616" y="789381"/>
                  </a:lnTo>
                  <a:lnTo>
                    <a:pt x="4090841" y="818898"/>
                  </a:lnTo>
                  <a:lnTo>
                    <a:pt x="4049781" y="841185"/>
                  </a:lnTo>
                  <a:lnTo>
                    <a:pt x="4004407" y="855270"/>
                  </a:lnTo>
                  <a:lnTo>
                    <a:pt x="3955690" y="860181"/>
                  </a:lnTo>
                  <a:close/>
                </a:path>
              </a:pathLst>
            </a:custGeom>
            <a:solidFill>
              <a:srgbClr val="82C4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2492" y="9951321"/>
              <a:ext cx="4197985" cy="859790"/>
            </a:xfrm>
            <a:custGeom>
              <a:avLst/>
              <a:gdLst/>
              <a:ahLst/>
              <a:cxnLst/>
              <a:rect l="l" t="t" r="r" b="b"/>
              <a:pathLst>
                <a:path w="4197985" h="859790">
                  <a:moveTo>
                    <a:pt x="234647" y="859454"/>
                  </a:moveTo>
                  <a:lnTo>
                    <a:pt x="193000" y="855267"/>
                  </a:lnTo>
                  <a:lnTo>
                    <a:pt x="147625" y="841180"/>
                  </a:lnTo>
                  <a:lnTo>
                    <a:pt x="106565" y="818891"/>
                  </a:lnTo>
                  <a:lnTo>
                    <a:pt x="70792" y="789372"/>
                  </a:lnTo>
                  <a:lnTo>
                    <a:pt x="41277" y="753596"/>
                  </a:lnTo>
                  <a:lnTo>
                    <a:pt x="18992" y="712534"/>
                  </a:lnTo>
                  <a:lnTo>
                    <a:pt x="4909" y="667160"/>
                  </a:lnTo>
                  <a:lnTo>
                    <a:pt x="0" y="618445"/>
                  </a:lnTo>
                  <a:lnTo>
                    <a:pt x="0" y="241723"/>
                  </a:lnTo>
                  <a:lnTo>
                    <a:pt x="4911" y="193008"/>
                  </a:lnTo>
                  <a:lnTo>
                    <a:pt x="18995" y="147635"/>
                  </a:lnTo>
                  <a:lnTo>
                    <a:pt x="41281" y="106575"/>
                  </a:lnTo>
                  <a:lnTo>
                    <a:pt x="70797" y="70801"/>
                  </a:lnTo>
                  <a:lnTo>
                    <a:pt x="106571" y="41284"/>
                  </a:lnTo>
                  <a:lnTo>
                    <a:pt x="147630" y="18997"/>
                  </a:lnTo>
                  <a:lnTo>
                    <a:pt x="193004" y="4911"/>
                  </a:lnTo>
                  <a:lnTo>
                    <a:pt x="241719" y="0"/>
                  </a:lnTo>
                  <a:lnTo>
                    <a:pt x="3955599" y="0"/>
                  </a:lnTo>
                  <a:lnTo>
                    <a:pt x="4004324" y="4885"/>
                  </a:lnTo>
                  <a:lnTo>
                    <a:pt x="4049710" y="18957"/>
                  </a:lnTo>
                  <a:lnTo>
                    <a:pt x="4090787" y="41237"/>
                  </a:lnTo>
                  <a:lnTo>
                    <a:pt x="4126579" y="70754"/>
                  </a:lnTo>
                  <a:lnTo>
                    <a:pt x="4156112" y="106535"/>
                  </a:lnTo>
                  <a:lnTo>
                    <a:pt x="4178412" y="147608"/>
                  </a:lnTo>
                  <a:lnTo>
                    <a:pt x="4192504" y="192999"/>
                  </a:lnTo>
                  <a:lnTo>
                    <a:pt x="4197416" y="241723"/>
                  </a:lnTo>
                  <a:lnTo>
                    <a:pt x="4197416" y="618455"/>
                  </a:lnTo>
                  <a:lnTo>
                    <a:pt x="4192499" y="667188"/>
                  </a:lnTo>
                  <a:lnTo>
                    <a:pt x="4178403" y="712576"/>
                  </a:lnTo>
                  <a:lnTo>
                    <a:pt x="4156101" y="753645"/>
                  </a:lnTo>
                  <a:lnTo>
                    <a:pt x="4126567" y="789422"/>
                  </a:lnTo>
                  <a:lnTo>
                    <a:pt x="4090775" y="818934"/>
                  </a:lnTo>
                  <a:lnTo>
                    <a:pt x="4049700" y="841210"/>
                  </a:lnTo>
                  <a:lnTo>
                    <a:pt x="4004317" y="855279"/>
                  </a:lnTo>
                  <a:lnTo>
                    <a:pt x="3962767" y="859442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014642" y="10076766"/>
            <a:ext cx="181356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solidFill>
                  <a:srgbClr val="093337"/>
                </a:solidFill>
                <a:latin typeface="Trebuchet MS"/>
                <a:cs typeface="Trebuchet MS"/>
              </a:rPr>
              <a:t>FINDINGS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10660" y="2518330"/>
            <a:ext cx="13425805" cy="17204055"/>
            <a:chOff x="410660" y="2518330"/>
            <a:chExt cx="13425805" cy="17204055"/>
          </a:xfrm>
        </p:grpSpPr>
        <p:sp>
          <p:nvSpPr>
            <p:cNvPr id="12" name="object 12"/>
            <p:cNvSpPr/>
            <p:nvPr/>
          </p:nvSpPr>
          <p:spPr>
            <a:xfrm>
              <a:off x="433042" y="14605354"/>
              <a:ext cx="6402070" cy="2534285"/>
            </a:xfrm>
            <a:custGeom>
              <a:avLst/>
              <a:gdLst/>
              <a:ahLst/>
              <a:cxnLst/>
              <a:rect l="l" t="t" r="r" b="b"/>
              <a:pathLst>
                <a:path w="6402070" h="2534284">
                  <a:moveTo>
                    <a:pt x="5909081" y="2533895"/>
                  </a:moveTo>
                  <a:lnTo>
                    <a:pt x="492403" y="2533895"/>
                  </a:lnTo>
                  <a:lnTo>
                    <a:pt x="443735" y="2531486"/>
                  </a:lnTo>
                  <a:lnTo>
                    <a:pt x="395891" y="2524347"/>
                  </a:lnTo>
                  <a:lnTo>
                    <a:pt x="349195" y="2512611"/>
                  </a:lnTo>
                  <a:lnTo>
                    <a:pt x="303968" y="2496414"/>
                  </a:lnTo>
                  <a:lnTo>
                    <a:pt x="260535" y="2475887"/>
                  </a:lnTo>
                  <a:lnTo>
                    <a:pt x="219217" y="2451166"/>
                  </a:lnTo>
                  <a:lnTo>
                    <a:pt x="180338" y="2422384"/>
                  </a:lnTo>
                  <a:lnTo>
                    <a:pt x="144221" y="2389674"/>
                  </a:lnTo>
                  <a:lnTo>
                    <a:pt x="111511" y="2353557"/>
                  </a:lnTo>
                  <a:lnTo>
                    <a:pt x="82729" y="2314678"/>
                  </a:lnTo>
                  <a:lnTo>
                    <a:pt x="58008" y="2273360"/>
                  </a:lnTo>
                  <a:lnTo>
                    <a:pt x="37481" y="2229927"/>
                  </a:lnTo>
                  <a:lnTo>
                    <a:pt x="21284" y="2184700"/>
                  </a:lnTo>
                  <a:lnTo>
                    <a:pt x="9548" y="2138004"/>
                  </a:lnTo>
                  <a:lnTo>
                    <a:pt x="2409" y="2090160"/>
                  </a:lnTo>
                  <a:lnTo>
                    <a:pt x="0" y="2041492"/>
                  </a:lnTo>
                  <a:lnTo>
                    <a:pt x="0" y="492403"/>
                  </a:lnTo>
                  <a:lnTo>
                    <a:pt x="2409" y="443735"/>
                  </a:lnTo>
                  <a:lnTo>
                    <a:pt x="9548" y="395891"/>
                  </a:lnTo>
                  <a:lnTo>
                    <a:pt x="21284" y="349194"/>
                  </a:lnTo>
                  <a:lnTo>
                    <a:pt x="37481" y="303968"/>
                  </a:lnTo>
                  <a:lnTo>
                    <a:pt x="58008" y="260534"/>
                  </a:lnTo>
                  <a:lnTo>
                    <a:pt x="82729" y="219217"/>
                  </a:lnTo>
                  <a:lnTo>
                    <a:pt x="111511" y="180338"/>
                  </a:lnTo>
                  <a:lnTo>
                    <a:pt x="144221" y="144221"/>
                  </a:lnTo>
                  <a:lnTo>
                    <a:pt x="180338" y="111511"/>
                  </a:lnTo>
                  <a:lnTo>
                    <a:pt x="219217" y="82729"/>
                  </a:lnTo>
                  <a:lnTo>
                    <a:pt x="260535" y="58008"/>
                  </a:lnTo>
                  <a:lnTo>
                    <a:pt x="303968" y="37481"/>
                  </a:lnTo>
                  <a:lnTo>
                    <a:pt x="349195" y="21284"/>
                  </a:lnTo>
                  <a:lnTo>
                    <a:pt x="395891" y="9548"/>
                  </a:lnTo>
                  <a:lnTo>
                    <a:pt x="443735" y="2409"/>
                  </a:lnTo>
                  <a:lnTo>
                    <a:pt x="492403" y="0"/>
                  </a:lnTo>
                  <a:lnTo>
                    <a:pt x="5909081" y="0"/>
                  </a:lnTo>
                  <a:lnTo>
                    <a:pt x="5957749" y="2409"/>
                  </a:lnTo>
                  <a:lnTo>
                    <a:pt x="6005593" y="9548"/>
                  </a:lnTo>
                  <a:lnTo>
                    <a:pt x="6052289" y="21284"/>
                  </a:lnTo>
                  <a:lnTo>
                    <a:pt x="6097516" y="37481"/>
                  </a:lnTo>
                  <a:lnTo>
                    <a:pt x="6140949" y="58008"/>
                  </a:lnTo>
                  <a:lnTo>
                    <a:pt x="6182267" y="82729"/>
                  </a:lnTo>
                  <a:lnTo>
                    <a:pt x="6221146" y="111511"/>
                  </a:lnTo>
                  <a:lnTo>
                    <a:pt x="6257263" y="144221"/>
                  </a:lnTo>
                  <a:lnTo>
                    <a:pt x="6289973" y="180338"/>
                  </a:lnTo>
                  <a:lnTo>
                    <a:pt x="6318755" y="219217"/>
                  </a:lnTo>
                  <a:lnTo>
                    <a:pt x="6343477" y="260534"/>
                  </a:lnTo>
                  <a:lnTo>
                    <a:pt x="6364003" y="303968"/>
                  </a:lnTo>
                  <a:lnTo>
                    <a:pt x="6380201" y="349194"/>
                  </a:lnTo>
                  <a:lnTo>
                    <a:pt x="6391936" y="395891"/>
                  </a:lnTo>
                  <a:lnTo>
                    <a:pt x="6399075" y="443735"/>
                  </a:lnTo>
                  <a:lnTo>
                    <a:pt x="6401485" y="492403"/>
                  </a:lnTo>
                  <a:lnTo>
                    <a:pt x="6401485" y="2041492"/>
                  </a:lnTo>
                  <a:lnTo>
                    <a:pt x="6399075" y="2090160"/>
                  </a:lnTo>
                  <a:lnTo>
                    <a:pt x="6391936" y="2138004"/>
                  </a:lnTo>
                  <a:lnTo>
                    <a:pt x="6380201" y="2184700"/>
                  </a:lnTo>
                  <a:lnTo>
                    <a:pt x="6364003" y="2229927"/>
                  </a:lnTo>
                  <a:lnTo>
                    <a:pt x="6343477" y="2273360"/>
                  </a:lnTo>
                  <a:lnTo>
                    <a:pt x="6318755" y="2314678"/>
                  </a:lnTo>
                  <a:lnTo>
                    <a:pt x="6289973" y="2353557"/>
                  </a:lnTo>
                  <a:lnTo>
                    <a:pt x="6257263" y="2389674"/>
                  </a:lnTo>
                  <a:lnTo>
                    <a:pt x="6221146" y="2422384"/>
                  </a:lnTo>
                  <a:lnTo>
                    <a:pt x="6182267" y="2451166"/>
                  </a:lnTo>
                  <a:lnTo>
                    <a:pt x="6140949" y="2475887"/>
                  </a:lnTo>
                  <a:lnTo>
                    <a:pt x="6097516" y="2496414"/>
                  </a:lnTo>
                  <a:lnTo>
                    <a:pt x="6052289" y="2512611"/>
                  </a:lnTo>
                  <a:lnTo>
                    <a:pt x="6005593" y="2524347"/>
                  </a:lnTo>
                  <a:lnTo>
                    <a:pt x="5957749" y="2531486"/>
                  </a:lnTo>
                  <a:lnTo>
                    <a:pt x="5909081" y="25338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3042" y="14605354"/>
              <a:ext cx="6401435" cy="2533650"/>
            </a:xfrm>
            <a:custGeom>
              <a:avLst/>
              <a:gdLst/>
              <a:ahLst/>
              <a:cxnLst/>
              <a:rect l="l" t="t" r="r" b="b"/>
              <a:pathLst>
                <a:path w="6401434" h="2533650">
                  <a:moveTo>
                    <a:pt x="489651" y="2533639"/>
                  </a:moveTo>
                  <a:lnTo>
                    <a:pt x="443812" y="2531370"/>
                  </a:lnTo>
                  <a:lnTo>
                    <a:pt x="395970" y="2524231"/>
                  </a:lnTo>
                  <a:lnTo>
                    <a:pt x="349276" y="2512496"/>
                  </a:lnTo>
                  <a:lnTo>
                    <a:pt x="304052" y="2496299"/>
                  </a:lnTo>
                  <a:lnTo>
                    <a:pt x="260620" y="2475773"/>
                  </a:lnTo>
                  <a:lnTo>
                    <a:pt x="219305" y="2451053"/>
                  </a:lnTo>
                  <a:lnTo>
                    <a:pt x="180428" y="2422272"/>
                  </a:lnTo>
                  <a:lnTo>
                    <a:pt x="144312" y="2389564"/>
                  </a:lnTo>
                  <a:lnTo>
                    <a:pt x="111604" y="2353448"/>
                  </a:lnTo>
                  <a:lnTo>
                    <a:pt x="82823" y="2314571"/>
                  </a:lnTo>
                  <a:lnTo>
                    <a:pt x="58102" y="2273256"/>
                  </a:lnTo>
                  <a:lnTo>
                    <a:pt x="37577" y="2229824"/>
                  </a:lnTo>
                  <a:lnTo>
                    <a:pt x="21380" y="2184600"/>
                  </a:lnTo>
                  <a:lnTo>
                    <a:pt x="9645" y="2137906"/>
                  </a:lnTo>
                  <a:lnTo>
                    <a:pt x="2506" y="2090064"/>
                  </a:lnTo>
                  <a:lnTo>
                    <a:pt x="0" y="2041398"/>
                  </a:lnTo>
                  <a:lnTo>
                    <a:pt x="0" y="492375"/>
                  </a:lnTo>
                  <a:lnTo>
                    <a:pt x="2506" y="443715"/>
                  </a:lnTo>
                  <a:lnTo>
                    <a:pt x="9645" y="395873"/>
                  </a:lnTo>
                  <a:lnTo>
                    <a:pt x="21380" y="349179"/>
                  </a:lnTo>
                  <a:lnTo>
                    <a:pt x="37577" y="303954"/>
                  </a:lnTo>
                  <a:lnTo>
                    <a:pt x="58102" y="260523"/>
                  </a:lnTo>
                  <a:lnTo>
                    <a:pt x="82823" y="219207"/>
                  </a:lnTo>
                  <a:lnTo>
                    <a:pt x="111604" y="180330"/>
                  </a:lnTo>
                  <a:lnTo>
                    <a:pt x="144312" y="144215"/>
                  </a:lnTo>
                  <a:lnTo>
                    <a:pt x="180428" y="111507"/>
                  </a:lnTo>
                  <a:lnTo>
                    <a:pt x="219305" y="82726"/>
                  </a:lnTo>
                  <a:lnTo>
                    <a:pt x="260620" y="58005"/>
                  </a:lnTo>
                  <a:lnTo>
                    <a:pt x="304052" y="37480"/>
                  </a:lnTo>
                  <a:lnTo>
                    <a:pt x="349276" y="21283"/>
                  </a:lnTo>
                  <a:lnTo>
                    <a:pt x="395970" y="9548"/>
                  </a:lnTo>
                  <a:lnTo>
                    <a:pt x="443812" y="2409"/>
                  </a:lnTo>
                  <a:lnTo>
                    <a:pt x="492478" y="0"/>
                  </a:lnTo>
                  <a:lnTo>
                    <a:pt x="5908906" y="0"/>
                  </a:lnTo>
                  <a:lnTo>
                    <a:pt x="5957572" y="2409"/>
                  </a:lnTo>
                  <a:lnTo>
                    <a:pt x="6005413" y="9548"/>
                  </a:lnTo>
                  <a:lnTo>
                    <a:pt x="6052108" y="21283"/>
                  </a:lnTo>
                  <a:lnTo>
                    <a:pt x="6097332" y="37480"/>
                  </a:lnTo>
                  <a:lnTo>
                    <a:pt x="6140763" y="58005"/>
                  </a:lnTo>
                  <a:lnTo>
                    <a:pt x="6182079" y="82726"/>
                  </a:lnTo>
                  <a:lnTo>
                    <a:pt x="6220956" y="111507"/>
                  </a:lnTo>
                  <a:lnTo>
                    <a:pt x="6257072" y="144215"/>
                  </a:lnTo>
                  <a:lnTo>
                    <a:pt x="6289780" y="180330"/>
                  </a:lnTo>
                  <a:lnTo>
                    <a:pt x="6318561" y="219207"/>
                  </a:lnTo>
                  <a:lnTo>
                    <a:pt x="6343281" y="260523"/>
                  </a:lnTo>
                  <a:lnTo>
                    <a:pt x="6363807" y="303954"/>
                  </a:lnTo>
                  <a:lnTo>
                    <a:pt x="6380004" y="349179"/>
                  </a:lnTo>
                  <a:lnTo>
                    <a:pt x="6391739" y="395873"/>
                  </a:lnTo>
                  <a:lnTo>
                    <a:pt x="6398878" y="443715"/>
                  </a:lnTo>
                  <a:lnTo>
                    <a:pt x="6401245" y="492380"/>
                  </a:lnTo>
                  <a:lnTo>
                    <a:pt x="6401245" y="2041396"/>
                  </a:lnTo>
                  <a:lnTo>
                    <a:pt x="6398878" y="2090064"/>
                  </a:lnTo>
                  <a:lnTo>
                    <a:pt x="6391739" y="2137906"/>
                  </a:lnTo>
                  <a:lnTo>
                    <a:pt x="6380004" y="2184600"/>
                  </a:lnTo>
                  <a:lnTo>
                    <a:pt x="6363807" y="2229824"/>
                  </a:lnTo>
                  <a:lnTo>
                    <a:pt x="6343281" y="2273256"/>
                  </a:lnTo>
                  <a:lnTo>
                    <a:pt x="6318561" y="2314571"/>
                  </a:lnTo>
                  <a:lnTo>
                    <a:pt x="6289780" y="2353448"/>
                  </a:lnTo>
                  <a:lnTo>
                    <a:pt x="6257072" y="2389564"/>
                  </a:lnTo>
                  <a:lnTo>
                    <a:pt x="6220956" y="2422272"/>
                  </a:lnTo>
                  <a:lnTo>
                    <a:pt x="6182079" y="2451053"/>
                  </a:lnTo>
                  <a:lnTo>
                    <a:pt x="6140763" y="2475773"/>
                  </a:lnTo>
                  <a:lnTo>
                    <a:pt x="6097332" y="2496299"/>
                  </a:lnTo>
                  <a:lnTo>
                    <a:pt x="6052108" y="2512496"/>
                  </a:lnTo>
                  <a:lnTo>
                    <a:pt x="6005413" y="2524231"/>
                  </a:lnTo>
                  <a:lnTo>
                    <a:pt x="5957572" y="2531370"/>
                  </a:lnTo>
                  <a:lnTo>
                    <a:pt x="5911733" y="2533639"/>
                  </a:lnTo>
                </a:path>
              </a:pathLst>
            </a:custGeom>
            <a:ln w="44763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914366" y="14569543"/>
              <a:ext cx="6896100" cy="2569845"/>
            </a:xfrm>
            <a:custGeom>
              <a:avLst/>
              <a:gdLst/>
              <a:ahLst/>
              <a:cxnLst/>
              <a:rect l="l" t="t" r="r" b="b"/>
              <a:pathLst>
                <a:path w="6896100" h="2569844">
                  <a:moveTo>
                    <a:pt x="6407237" y="2569707"/>
                  </a:moveTo>
                  <a:lnTo>
                    <a:pt x="492403" y="2569707"/>
                  </a:lnTo>
                  <a:lnTo>
                    <a:pt x="443735" y="2567298"/>
                  </a:lnTo>
                  <a:lnTo>
                    <a:pt x="395891" y="2560159"/>
                  </a:lnTo>
                  <a:lnTo>
                    <a:pt x="349195" y="2548423"/>
                  </a:lnTo>
                  <a:lnTo>
                    <a:pt x="303968" y="2532226"/>
                  </a:lnTo>
                  <a:lnTo>
                    <a:pt x="260535" y="2511699"/>
                  </a:lnTo>
                  <a:lnTo>
                    <a:pt x="219217" y="2486978"/>
                  </a:lnTo>
                  <a:lnTo>
                    <a:pt x="180339" y="2458196"/>
                  </a:lnTo>
                  <a:lnTo>
                    <a:pt x="144221" y="2425486"/>
                  </a:lnTo>
                  <a:lnTo>
                    <a:pt x="111511" y="2389368"/>
                  </a:lnTo>
                  <a:lnTo>
                    <a:pt x="82729" y="2350489"/>
                  </a:lnTo>
                  <a:lnTo>
                    <a:pt x="58008" y="2309171"/>
                  </a:lnTo>
                  <a:lnTo>
                    <a:pt x="37481" y="2265738"/>
                  </a:lnTo>
                  <a:lnTo>
                    <a:pt x="21284" y="2220511"/>
                  </a:lnTo>
                  <a:lnTo>
                    <a:pt x="9548" y="2173815"/>
                  </a:lnTo>
                  <a:lnTo>
                    <a:pt x="2409" y="2125971"/>
                  </a:lnTo>
                  <a:lnTo>
                    <a:pt x="0" y="2077304"/>
                  </a:lnTo>
                  <a:lnTo>
                    <a:pt x="0" y="492403"/>
                  </a:lnTo>
                  <a:lnTo>
                    <a:pt x="2409" y="443735"/>
                  </a:lnTo>
                  <a:lnTo>
                    <a:pt x="9548" y="395891"/>
                  </a:lnTo>
                  <a:lnTo>
                    <a:pt x="21284" y="349194"/>
                  </a:lnTo>
                  <a:lnTo>
                    <a:pt x="37481" y="303968"/>
                  </a:lnTo>
                  <a:lnTo>
                    <a:pt x="58008" y="260534"/>
                  </a:lnTo>
                  <a:lnTo>
                    <a:pt x="82729" y="219217"/>
                  </a:lnTo>
                  <a:lnTo>
                    <a:pt x="111511" y="180338"/>
                  </a:lnTo>
                  <a:lnTo>
                    <a:pt x="144221" y="144221"/>
                  </a:lnTo>
                  <a:lnTo>
                    <a:pt x="180339" y="111511"/>
                  </a:lnTo>
                  <a:lnTo>
                    <a:pt x="219217" y="82729"/>
                  </a:lnTo>
                  <a:lnTo>
                    <a:pt x="260535" y="58007"/>
                  </a:lnTo>
                  <a:lnTo>
                    <a:pt x="303968" y="37481"/>
                  </a:lnTo>
                  <a:lnTo>
                    <a:pt x="349195" y="21284"/>
                  </a:lnTo>
                  <a:lnTo>
                    <a:pt x="395891" y="9548"/>
                  </a:lnTo>
                  <a:lnTo>
                    <a:pt x="443735" y="2409"/>
                  </a:lnTo>
                  <a:lnTo>
                    <a:pt x="492403" y="0"/>
                  </a:lnTo>
                  <a:lnTo>
                    <a:pt x="6407237" y="0"/>
                  </a:lnTo>
                  <a:lnTo>
                    <a:pt x="6455905" y="2409"/>
                  </a:lnTo>
                  <a:lnTo>
                    <a:pt x="6503749" y="9548"/>
                  </a:lnTo>
                  <a:lnTo>
                    <a:pt x="6550446" y="21284"/>
                  </a:lnTo>
                  <a:lnTo>
                    <a:pt x="6595672" y="37481"/>
                  </a:lnTo>
                  <a:lnTo>
                    <a:pt x="6639106" y="58007"/>
                  </a:lnTo>
                  <a:lnTo>
                    <a:pt x="6680423" y="82729"/>
                  </a:lnTo>
                  <a:lnTo>
                    <a:pt x="6719302" y="111511"/>
                  </a:lnTo>
                  <a:lnTo>
                    <a:pt x="6755419" y="144221"/>
                  </a:lnTo>
                  <a:lnTo>
                    <a:pt x="6788129" y="180338"/>
                  </a:lnTo>
                  <a:lnTo>
                    <a:pt x="6816911" y="219217"/>
                  </a:lnTo>
                  <a:lnTo>
                    <a:pt x="6841633" y="260534"/>
                  </a:lnTo>
                  <a:lnTo>
                    <a:pt x="6862159" y="303968"/>
                  </a:lnTo>
                  <a:lnTo>
                    <a:pt x="6878356" y="349194"/>
                  </a:lnTo>
                  <a:lnTo>
                    <a:pt x="6890092" y="395891"/>
                  </a:lnTo>
                  <a:lnTo>
                    <a:pt x="6896051" y="435825"/>
                  </a:lnTo>
                  <a:lnTo>
                    <a:pt x="6896051" y="2133881"/>
                  </a:lnTo>
                  <a:lnTo>
                    <a:pt x="6890092" y="2173815"/>
                  </a:lnTo>
                  <a:lnTo>
                    <a:pt x="6878356" y="2220511"/>
                  </a:lnTo>
                  <a:lnTo>
                    <a:pt x="6862159" y="2265738"/>
                  </a:lnTo>
                  <a:lnTo>
                    <a:pt x="6841633" y="2309171"/>
                  </a:lnTo>
                  <a:lnTo>
                    <a:pt x="6816911" y="2350489"/>
                  </a:lnTo>
                  <a:lnTo>
                    <a:pt x="6788129" y="2389368"/>
                  </a:lnTo>
                  <a:lnTo>
                    <a:pt x="6755419" y="2425486"/>
                  </a:lnTo>
                  <a:lnTo>
                    <a:pt x="6719302" y="2458196"/>
                  </a:lnTo>
                  <a:lnTo>
                    <a:pt x="6680423" y="2486978"/>
                  </a:lnTo>
                  <a:lnTo>
                    <a:pt x="6639106" y="2511699"/>
                  </a:lnTo>
                  <a:lnTo>
                    <a:pt x="6595672" y="2532226"/>
                  </a:lnTo>
                  <a:lnTo>
                    <a:pt x="6550446" y="2548423"/>
                  </a:lnTo>
                  <a:lnTo>
                    <a:pt x="6503749" y="2560159"/>
                  </a:lnTo>
                  <a:lnTo>
                    <a:pt x="6455905" y="2567298"/>
                  </a:lnTo>
                  <a:lnTo>
                    <a:pt x="6407237" y="25697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914366" y="14569543"/>
              <a:ext cx="6899909" cy="2569845"/>
            </a:xfrm>
            <a:custGeom>
              <a:avLst/>
              <a:gdLst/>
              <a:ahLst/>
              <a:cxnLst/>
              <a:rect l="l" t="t" r="r" b="b"/>
              <a:pathLst>
                <a:path w="6899909" h="2569844">
                  <a:moveTo>
                    <a:pt x="489628" y="2569451"/>
                  </a:moveTo>
                  <a:lnTo>
                    <a:pt x="443813" y="2567182"/>
                  </a:lnTo>
                  <a:lnTo>
                    <a:pt x="395972" y="2560043"/>
                  </a:lnTo>
                  <a:lnTo>
                    <a:pt x="349278" y="2548308"/>
                  </a:lnTo>
                  <a:lnTo>
                    <a:pt x="304053" y="2532111"/>
                  </a:lnTo>
                  <a:lnTo>
                    <a:pt x="260622" y="2511586"/>
                  </a:lnTo>
                  <a:lnTo>
                    <a:pt x="219306" y="2486866"/>
                  </a:lnTo>
                  <a:lnTo>
                    <a:pt x="180429" y="2458085"/>
                  </a:lnTo>
                  <a:lnTo>
                    <a:pt x="144313" y="2425377"/>
                  </a:lnTo>
                  <a:lnTo>
                    <a:pt x="111605" y="2389261"/>
                  </a:lnTo>
                  <a:lnTo>
                    <a:pt x="82824" y="2350384"/>
                  </a:lnTo>
                  <a:lnTo>
                    <a:pt x="58104" y="2309068"/>
                  </a:lnTo>
                  <a:lnTo>
                    <a:pt x="37578" y="2265637"/>
                  </a:lnTo>
                  <a:lnTo>
                    <a:pt x="21381" y="2220412"/>
                  </a:lnTo>
                  <a:lnTo>
                    <a:pt x="9646" y="2173718"/>
                  </a:lnTo>
                  <a:lnTo>
                    <a:pt x="2507" y="2125876"/>
                  </a:lnTo>
                  <a:lnTo>
                    <a:pt x="0" y="2077211"/>
                  </a:lnTo>
                  <a:lnTo>
                    <a:pt x="0" y="492377"/>
                  </a:lnTo>
                  <a:lnTo>
                    <a:pt x="2507" y="443716"/>
                  </a:lnTo>
                  <a:lnTo>
                    <a:pt x="9646" y="395875"/>
                  </a:lnTo>
                  <a:lnTo>
                    <a:pt x="21381" y="349180"/>
                  </a:lnTo>
                  <a:lnTo>
                    <a:pt x="37578" y="303956"/>
                  </a:lnTo>
                  <a:lnTo>
                    <a:pt x="58104" y="260525"/>
                  </a:lnTo>
                  <a:lnTo>
                    <a:pt x="82824" y="219209"/>
                  </a:lnTo>
                  <a:lnTo>
                    <a:pt x="111605" y="180332"/>
                  </a:lnTo>
                  <a:lnTo>
                    <a:pt x="144313" y="144216"/>
                  </a:lnTo>
                  <a:lnTo>
                    <a:pt x="180429" y="111508"/>
                  </a:lnTo>
                  <a:lnTo>
                    <a:pt x="219306" y="82727"/>
                  </a:lnTo>
                  <a:lnTo>
                    <a:pt x="260622" y="58007"/>
                  </a:lnTo>
                  <a:lnTo>
                    <a:pt x="304053" y="37481"/>
                  </a:lnTo>
                  <a:lnTo>
                    <a:pt x="349277" y="21284"/>
                  </a:lnTo>
                  <a:lnTo>
                    <a:pt x="395972" y="9549"/>
                  </a:lnTo>
                  <a:lnTo>
                    <a:pt x="443813" y="2410"/>
                  </a:lnTo>
                  <a:lnTo>
                    <a:pt x="492479" y="0"/>
                  </a:lnTo>
                  <a:lnTo>
                    <a:pt x="6407044" y="0"/>
                  </a:lnTo>
                  <a:lnTo>
                    <a:pt x="6455710" y="2410"/>
                  </a:lnTo>
                  <a:lnTo>
                    <a:pt x="6503552" y="9549"/>
                  </a:lnTo>
                  <a:lnTo>
                    <a:pt x="6550246" y="21284"/>
                  </a:lnTo>
                  <a:lnTo>
                    <a:pt x="6595470" y="37481"/>
                  </a:lnTo>
                  <a:lnTo>
                    <a:pt x="6638902" y="58007"/>
                  </a:lnTo>
                  <a:lnTo>
                    <a:pt x="6680217" y="82727"/>
                  </a:lnTo>
                  <a:lnTo>
                    <a:pt x="6719094" y="111508"/>
                  </a:lnTo>
                  <a:lnTo>
                    <a:pt x="6755210" y="144217"/>
                  </a:lnTo>
                  <a:lnTo>
                    <a:pt x="6787918" y="180332"/>
                  </a:lnTo>
                  <a:lnTo>
                    <a:pt x="6816699" y="219209"/>
                  </a:lnTo>
                  <a:lnTo>
                    <a:pt x="6841419" y="260525"/>
                  </a:lnTo>
                  <a:lnTo>
                    <a:pt x="6861945" y="303956"/>
                  </a:lnTo>
                  <a:lnTo>
                    <a:pt x="6878142" y="349180"/>
                  </a:lnTo>
                  <a:lnTo>
                    <a:pt x="6889877" y="395875"/>
                  </a:lnTo>
                  <a:lnTo>
                    <a:pt x="6897016" y="443716"/>
                  </a:lnTo>
                  <a:lnTo>
                    <a:pt x="6899425" y="492382"/>
                  </a:lnTo>
                  <a:lnTo>
                    <a:pt x="6899425" y="2077211"/>
                  </a:lnTo>
                  <a:lnTo>
                    <a:pt x="6897016" y="2125876"/>
                  </a:lnTo>
                  <a:lnTo>
                    <a:pt x="6889877" y="2173718"/>
                  </a:lnTo>
                  <a:lnTo>
                    <a:pt x="6878142" y="2220412"/>
                  </a:lnTo>
                  <a:lnTo>
                    <a:pt x="6861945" y="2265636"/>
                  </a:lnTo>
                  <a:lnTo>
                    <a:pt x="6841419" y="2309068"/>
                  </a:lnTo>
                  <a:lnTo>
                    <a:pt x="6816699" y="2350384"/>
                  </a:lnTo>
                  <a:lnTo>
                    <a:pt x="6787918" y="2389261"/>
                  </a:lnTo>
                  <a:lnTo>
                    <a:pt x="6755210" y="2425376"/>
                  </a:lnTo>
                  <a:lnTo>
                    <a:pt x="6719095" y="2458085"/>
                  </a:lnTo>
                  <a:lnTo>
                    <a:pt x="6680218" y="2486866"/>
                  </a:lnTo>
                  <a:lnTo>
                    <a:pt x="6638902" y="2511586"/>
                  </a:lnTo>
                  <a:lnTo>
                    <a:pt x="6595470" y="2532111"/>
                  </a:lnTo>
                  <a:lnTo>
                    <a:pt x="6550246" y="2548308"/>
                  </a:lnTo>
                  <a:lnTo>
                    <a:pt x="6503552" y="2560043"/>
                  </a:lnTo>
                  <a:lnTo>
                    <a:pt x="6455710" y="2567182"/>
                  </a:lnTo>
                  <a:lnTo>
                    <a:pt x="6409896" y="2569450"/>
                  </a:lnTo>
                </a:path>
              </a:pathLst>
            </a:custGeom>
            <a:ln w="44763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4090" y="14793364"/>
              <a:ext cx="4240530" cy="860425"/>
            </a:xfrm>
            <a:custGeom>
              <a:avLst/>
              <a:gdLst/>
              <a:ahLst/>
              <a:cxnLst/>
              <a:rect l="l" t="t" r="r" b="b"/>
              <a:pathLst>
                <a:path w="4240530" h="860425">
                  <a:moveTo>
                    <a:pt x="3999031" y="860181"/>
                  </a:moveTo>
                  <a:lnTo>
                    <a:pt x="241725" y="860181"/>
                  </a:lnTo>
                  <a:lnTo>
                    <a:pt x="193009" y="855269"/>
                  </a:lnTo>
                  <a:lnTo>
                    <a:pt x="147634" y="841184"/>
                  </a:lnTo>
                  <a:lnTo>
                    <a:pt x="106574" y="818898"/>
                  </a:lnTo>
                  <a:lnTo>
                    <a:pt x="70799" y="789381"/>
                  </a:lnTo>
                  <a:lnTo>
                    <a:pt x="41282" y="753606"/>
                  </a:lnTo>
                  <a:lnTo>
                    <a:pt x="18995" y="712546"/>
                  </a:lnTo>
                  <a:lnTo>
                    <a:pt x="4910" y="667171"/>
                  </a:lnTo>
                  <a:lnTo>
                    <a:pt x="0" y="618455"/>
                  </a:lnTo>
                  <a:lnTo>
                    <a:pt x="0" y="241725"/>
                  </a:lnTo>
                  <a:lnTo>
                    <a:pt x="4910" y="193009"/>
                  </a:lnTo>
                  <a:lnTo>
                    <a:pt x="18995" y="147634"/>
                  </a:lnTo>
                  <a:lnTo>
                    <a:pt x="41282" y="106574"/>
                  </a:lnTo>
                  <a:lnTo>
                    <a:pt x="70799" y="70799"/>
                  </a:lnTo>
                  <a:lnTo>
                    <a:pt x="106574" y="41282"/>
                  </a:lnTo>
                  <a:lnTo>
                    <a:pt x="147634" y="18995"/>
                  </a:lnTo>
                  <a:lnTo>
                    <a:pt x="193009" y="4910"/>
                  </a:lnTo>
                  <a:lnTo>
                    <a:pt x="241725" y="0"/>
                  </a:lnTo>
                  <a:lnTo>
                    <a:pt x="3999031" y="0"/>
                  </a:lnTo>
                  <a:lnTo>
                    <a:pt x="4047747" y="4910"/>
                  </a:lnTo>
                  <a:lnTo>
                    <a:pt x="4093121" y="18995"/>
                  </a:lnTo>
                  <a:lnTo>
                    <a:pt x="4134182" y="41282"/>
                  </a:lnTo>
                  <a:lnTo>
                    <a:pt x="4169956" y="70799"/>
                  </a:lnTo>
                  <a:lnTo>
                    <a:pt x="4199473" y="106574"/>
                  </a:lnTo>
                  <a:lnTo>
                    <a:pt x="4221760" y="147634"/>
                  </a:lnTo>
                  <a:lnTo>
                    <a:pt x="4235845" y="193009"/>
                  </a:lnTo>
                  <a:lnTo>
                    <a:pt x="4240424" y="238427"/>
                  </a:lnTo>
                  <a:lnTo>
                    <a:pt x="4240424" y="621753"/>
                  </a:lnTo>
                  <a:lnTo>
                    <a:pt x="4235845" y="667171"/>
                  </a:lnTo>
                  <a:lnTo>
                    <a:pt x="4221760" y="712546"/>
                  </a:lnTo>
                  <a:lnTo>
                    <a:pt x="4199473" y="753606"/>
                  </a:lnTo>
                  <a:lnTo>
                    <a:pt x="4169956" y="789381"/>
                  </a:lnTo>
                  <a:lnTo>
                    <a:pt x="4134182" y="818898"/>
                  </a:lnTo>
                  <a:lnTo>
                    <a:pt x="4093121" y="841184"/>
                  </a:lnTo>
                  <a:lnTo>
                    <a:pt x="4047747" y="855269"/>
                  </a:lnTo>
                  <a:lnTo>
                    <a:pt x="3999031" y="860181"/>
                  </a:lnTo>
                  <a:close/>
                </a:path>
              </a:pathLst>
            </a:custGeom>
            <a:solidFill>
              <a:srgbClr val="82C4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4090" y="14793364"/>
              <a:ext cx="4241165" cy="859790"/>
            </a:xfrm>
            <a:custGeom>
              <a:avLst/>
              <a:gdLst/>
              <a:ahLst/>
              <a:cxnLst/>
              <a:rect l="l" t="t" r="r" b="b"/>
              <a:pathLst>
                <a:path w="4241165" h="859790">
                  <a:moveTo>
                    <a:pt x="234660" y="859458"/>
                  </a:moveTo>
                  <a:lnTo>
                    <a:pt x="193002" y="855267"/>
                  </a:lnTo>
                  <a:lnTo>
                    <a:pt x="147627" y="841181"/>
                  </a:lnTo>
                  <a:lnTo>
                    <a:pt x="106567" y="818892"/>
                  </a:lnTo>
                  <a:lnTo>
                    <a:pt x="70793" y="789373"/>
                  </a:lnTo>
                  <a:lnTo>
                    <a:pt x="41277" y="753597"/>
                  </a:lnTo>
                  <a:lnTo>
                    <a:pt x="18992" y="712536"/>
                  </a:lnTo>
                  <a:lnTo>
                    <a:pt x="4910" y="667162"/>
                  </a:lnTo>
                  <a:lnTo>
                    <a:pt x="0" y="618446"/>
                  </a:lnTo>
                  <a:lnTo>
                    <a:pt x="0" y="241722"/>
                  </a:lnTo>
                  <a:lnTo>
                    <a:pt x="4911" y="193007"/>
                  </a:lnTo>
                  <a:lnTo>
                    <a:pt x="18996" y="147634"/>
                  </a:lnTo>
                  <a:lnTo>
                    <a:pt x="41282" y="106574"/>
                  </a:lnTo>
                  <a:lnTo>
                    <a:pt x="70798" y="70800"/>
                  </a:lnTo>
                  <a:lnTo>
                    <a:pt x="106572" y="41283"/>
                  </a:lnTo>
                  <a:lnTo>
                    <a:pt x="147632" y="18996"/>
                  </a:lnTo>
                  <a:lnTo>
                    <a:pt x="193005" y="4911"/>
                  </a:lnTo>
                  <a:lnTo>
                    <a:pt x="241721" y="0"/>
                  </a:lnTo>
                  <a:lnTo>
                    <a:pt x="3998963" y="0"/>
                  </a:lnTo>
                  <a:lnTo>
                    <a:pt x="4047685" y="4891"/>
                  </a:lnTo>
                  <a:lnTo>
                    <a:pt x="4093068" y="18967"/>
                  </a:lnTo>
                  <a:lnTo>
                    <a:pt x="4134140" y="41248"/>
                  </a:lnTo>
                  <a:lnTo>
                    <a:pt x="4169928" y="70765"/>
                  </a:lnTo>
                  <a:lnTo>
                    <a:pt x="4199457" y="106544"/>
                  </a:lnTo>
                  <a:lnTo>
                    <a:pt x="4221754" y="147613"/>
                  </a:lnTo>
                  <a:lnTo>
                    <a:pt x="4235844" y="193000"/>
                  </a:lnTo>
                  <a:lnTo>
                    <a:pt x="4240756" y="241722"/>
                  </a:lnTo>
                  <a:lnTo>
                    <a:pt x="4240756" y="618454"/>
                  </a:lnTo>
                  <a:lnTo>
                    <a:pt x="4235842" y="667183"/>
                  </a:lnTo>
                  <a:lnTo>
                    <a:pt x="4221748" y="712568"/>
                  </a:lnTo>
                  <a:lnTo>
                    <a:pt x="4199450" y="753635"/>
                  </a:lnTo>
                  <a:lnTo>
                    <a:pt x="4169920" y="789411"/>
                  </a:lnTo>
                  <a:lnTo>
                    <a:pt x="4134133" y="818924"/>
                  </a:lnTo>
                  <a:lnTo>
                    <a:pt x="4093061" y="841203"/>
                  </a:lnTo>
                  <a:lnTo>
                    <a:pt x="4047680" y="855276"/>
                  </a:lnTo>
                  <a:lnTo>
                    <a:pt x="4006095" y="859449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182838" y="14793364"/>
              <a:ext cx="4240530" cy="860425"/>
            </a:xfrm>
            <a:custGeom>
              <a:avLst/>
              <a:gdLst/>
              <a:ahLst/>
              <a:cxnLst/>
              <a:rect l="l" t="t" r="r" b="b"/>
              <a:pathLst>
                <a:path w="4240530" h="860425">
                  <a:moveTo>
                    <a:pt x="3999030" y="860181"/>
                  </a:moveTo>
                  <a:lnTo>
                    <a:pt x="241725" y="860181"/>
                  </a:lnTo>
                  <a:lnTo>
                    <a:pt x="193009" y="855269"/>
                  </a:lnTo>
                  <a:lnTo>
                    <a:pt x="147635" y="841184"/>
                  </a:lnTo>
                  <a:lnTo>
                    <a:pt x="106574" y="818898"/>
                  </a:lnTo>
                  <a:lnTo>
                    <a:pt x="70799" y="789381"/>
                  </a:lnTo>
                  <a:lnTo>
                    <a:pt x="41282" y="753606"/>
                  </a:lnTo>
                  <a:lnTo>
                    <a:pt x="18995" y="712546"/>
                  </a:lnTo>
                  <a:lnTo>
                    <a:pt x="4910" y="667171"/>
                  </a:lnTo>
                  <a:lnTo>
                    <a:pt x="0" y="618455"/>
                  </a:lnTo>
                  <a:lnTo>
                    <a:pt x="0" y="241725"/>
                  </a:lnTo>
                  <a:lnTo>
                    <a:pt x="4910" y="193009"/>
                  </a:lnTo>
                  <a:lnTo>
                    <a:pt x="18995" y="147634"/>
                  </a:lnTo>
                  <a:lnTo>
                    <a:pt x="41282" y="106574"/>
                  </a:lnTo>
                  <a:lnTo>
                    <a:pt x="70799" y="70799"/>
                  </a:lnTo>
                  <a:lnTo>
                    <a:pt x="106574" y="41282"/>
                  </a:lnTo>
                  <a:lnTo>
                    <a:pt x="147635" y="18995"/>
                  </a:lnTo>
                  <a:lnTo>
                    <a:pt x="193009" y="4910"/>
                  </a:lnTo>
                  <a:lnTo>
                    <a:pt x="241725" y="0"/>
                  </a:lnTo>
                  <a:lnTo>
                    <a:pt x="3999030" y="0"/>
                  </a:lnTo>
                  <a:lnTo>
                    <a:pt x="4047747" y="4910"/>
                  </a:lnTo>
                  <a:lnTo>
                    <a:pt x="4093121" y="18995"/>
                  </a:lnTo>
                  <a:lnTo>
                    <a:pt x="4134181" y="41282"/>
                  </a:lnTo>
                  <a:lnTo>
                    <a:pt x="4169956" y="70799"/>
                  </a:lnTo>
                  <a:lnTo>
                    <a:pt x="4199473" y="106574"/>
                  </a:lnTo>
                  <a:lnTo>
                    <a:pt x="4221760" y="147634"/>
                  </a:lnTo>
                  <a:lnTo>
                    <a:pt x="4235845" y="193009"/>
                  </a:lnTo>
                  <a:lnTo>
                    <a:pt x="4240424" y="238428"/>
                  </a:lnTo>
                  <a:lnTo>
                    <a:pt x="4240424" y="621752"/>
                  </a:lnTo>
                  <a:lnTo>
                    <a:pt x="4235845" y="667171"/>
                  </a:lnTo>
                  <a:lnTo>
                    <a:pt x="4221760" y="712546"/>
                  </a:lnTo>
                  <a:lnTo>
                    <a:pt x="4199473" y="753606"/>
                  </a:lnTo>
                  <a:lnTo>
                    <a:pt x="4169956" y="789381"/>
                  </a:lnTo>
                  <a:lnTo>
                    <a:pt x="4134181" y="818898"/>
                  </a:lnTo>
                  <a:lnTo>
                    <a:pt x="4093121" y="841184"/>
                  </a:lnTo>
                  <a:lnTo>
                    <a:pt x="4047747" y="855269"/>
                  </a:lnTo>
                  <a:lnTo>
                    <a:pt x="3999030" y="860181"/>
                  </a:lnTo>
                  <a:close/>
                </a:path>
              </a:pathLst>
            </a:custGeom>
            <a:solidFill>
              <a:srgbClr val="82C4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182837" y="14793364"/>
              <a:ext cx="4241165" cy="859790"/>
            </a:xfrm>
            <a:custGeom>
              <a:avLst/>
              <a:gdLst/>
              <a:ahLst/>
              <a:cxnLst/>
              <a:rect l="l" t="t" r="r" b="b"/>
              <a:pathLst>
                <a:path w="4241165" h="859790">
                  <a:moveTo>
                    <a:pt x="234660" y="859458"/>
                  </a:moveTo>
                  <a:lnTo>
                    <a:pt x="193003" y="855267"/>
                  </a:lnTo>
                  <a:lnTo>
                    <a:pt x="147628" y="841181"/>
                  </a:lnTo>
                  <a:lnTo>
                    <a:pt x="106567" y="818892"/>
                  </a:lnTo>
                  <a:lnTo>
                    <a:pt x="70793" y="789374"/>
                  </a:lnTo>
                  <a:lnTo>
                    <a:pt x="41278" y="753598"/>
                  </a:lnTo>
                  <a:lnTo>
                    <a:pt x="18992" y="712536"/>
                  </a:lnTo>
                  <a:lnTo>
                    <a:pt x="4910" y="667162"/>
                  </a:lnTo>
                  <a:lnTo>
                    <a:pt x="0" y="618446"/>
                  </a:lnTo>
                  <a:lnTo>
                    <a:pt x="0" y="241722"/>
                  </a:lnTo>
                  <a:lnTo>
                    <a:pt x="4911" y="193007"/>
                  </a:lnTo>
                  <a:lnTo>
                    <a:pt x="18996" y="147633"/>
                  </a:lnTo>
                  <a:lnTo>
                    <a:pt x="41283" y="106574"/>
                  </a:lnTo>
                  <a:lnTo>
                    <a:pt x="70799" y="70800"/>
                  </a:lnTo>
                  <a:lnTo>
                    <a:pt x="106573" y="41283"/>
                  </a:lnTo>
                  <a:lnTo>
                    <a:pt x="147633" y="18996"/>
                  </a:lnTo>
                  <a:lnTo>
                    <a:pt x="193006" y="4911"/>
                  </a:lnTo>
                  <a:lnTo>
                    <a:pt x="241722" y="0"/>
                  </a:lnTo>
                  <a:lnTo>
                    <a:pt x="3998964" y="0"/>
                  </a:lnTo>
                  <a:lnTo>
                    <a:pt x="4047686" y="4892"/>
                  </a:lnTo>
                  <a:lnTo>
                    <a:pt x="4093069" y="18967"/>
                  </a:lnTo>
                  <a:lnTo>
                    <a:pt x="4134141" y="41249"/>
                  </a:lnTo>
                  <a:lnTo>
                    <a:pt x="4169928" y="70765"/>
                  </a:lnTo>
                  <a:lnTo>
                    <a:pt x="4199457" y="106544"/>
                  </a:lnTo>
                  <a:lnTo>
                    <a:pt x="4221754" y="147614"/>
                  </a:lnTo>
                  <a:lnTo>
                    <a:pt x="4235844" y="193000"/>
                  </a:lnTo>
                  <a:lnTo>
                    <a:pt x="4240756" y="241722"/>
                  </a:lnTo>
                  <a:lnTo>
                    <a:pt x="4240756" y="618454"/>
                  </a:lnTo>
                  <a:lnTo>
                    <a:pt x="4235842" y="667183"/>
                  </a:lnTo>
                  <a:lnTo>
                    <a:pt x="4221749" y="712567"/>
                  </a:lnTo>
                  <a:lnTo>
                    <a:pt x="4199450" y="753634"/>
                  </a:lnTo>
                  <a:lnTo>
                    <a:pt x="4169921" y="789410"/>
                  </a:lnTo>
                  <a:lnTo>
                    <a:pt x="4134133" y="818924"/>
                  </a:lnTo>
                  <a:lnTo>
                    <a:pt x="4093062" y="841203"/>
                  </a:lnTo>
                  <a:lnTo>
                    <a:pt x="4047681" y="855276"/>
                  </a:lnTo>
                  <a:lnTo>
                    <a:pt x="4006095" y="859449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3042" y="17380976"/>
              <a:ext cx="13343255" cy="2322195"/>
            </a:xfrm>
            <a:custGeom>
              <a:avLst/>
              <a:gdLst/>
              <a:ahLst/>
              <a:cxnLst/>
              <a:rect l="l" t="t" r="r" b="b"/>
              <a:pathLst>
                <a:path w="13343255" h="2322194">
                  <a:moveTo>
                    <a:pt x="13077004" y="2322056"/>
                  </a:moveTo>
                  <a:lnTo>
                    <a:pt x="268583" y="2322056"/>
                  </a:lnTo>
                  <a:lnTo>
                    <a:pt x="215940" y="2316847"/>
                  </a:lnTo>
                  <a:lnTo>
                    <a:pt x="165801" y="2301611"/>
                  </a:lnTo>
                  <a:lnTo>
                    <a:pt x="119573" y="2276930"/>
                  </a:lnTo>
                  <a:lnTo>
                    <a:pt x="78666" y="2243389"/>
                  </a:lnTo>
                  <a:lnTo>
                    <a:pt x="45125" y="2202482"/>
                  </a:lnTo>
                  <a:lnTo>
                    <a:pt x="20444" y="2156254"/>
                  </a:lnTo>
                  <a:lnTo>
                    <a:pt x="5208" y="2106115"/>
                  </a:lnTo>
                  <a:lnTo>
                    <a:pt x="0" y="2053472"/>
                  </a:lnTo>
                  <a:lnTo>
                    <a:pt x="0" y="268583"/>
                  </a:lnTo>
                  <a:lnTo>
                    <a:pt x="5208" y="215940"/>
                  </a:lnTo>
                  <a:lnTo>
                    <a:pt x="20444" y="165800"/>
                  </a:lnTo>
                  <a:lnTo>
                    <a:pt x="45125" y="119572"/>
                  </a:lnTo>
                  <a:lnTo>
                    <a:pt x="78666" y="78665"/>
                  </a:lnTo>
                  <a:lnTo>
                    <a:pt x="119573" y="45124"/>
                  </a:lnTo>
                  <a:lnTo>
                    <a:pt x="165801" y="20444"/>
                  </a:lnTo>
                  <a:lnTo>
                    <a:pt x="215940" y="5208"/>
                  </a:lnTo>
                  <a:lnTo>
                    <a:pt x="268583" y="0"/>
                  </a:lnTo>
                  <a:lnTo>
                    <a:pt x="13077004" y="0"/>
                  </a:lnTo>
                  <a:lnTo>
                    <a:pt x="13129647" y="5208"/>
                  </a:lnTo>
                  <a:lnTo>
                    <a:pt x="13179787" y="20444"/>
                  </a:lnTo>
                  <a:lnTo>
                    <a:pt x="13226015" y="45124"/>
                  </a:lnTo>
                  <a:lnTo>
                    <a:pt x="13266922" y="78665"/>
                  </a:lnTo>
                  <a:lnTo>
                    <a:pt x="13300463" y="119572"/>
                  </a:lnTo>
                  <a:lnTo>
                    <a:pt x="13325143" y="165800"/>
                  </a:lnTo>
                  <a:lnTo>
                    <a:pt x="13340379" y="215940"/>
                  </a:lnTo>
                  <a:lnTo>
                    <a:pt x="13342753" y="239934"/>
                  </a:lnTo>
                  <a:lnTo>
                    <a:pt x="13342753" y="2082120"/>
                  </a:lnTo>
                  <a:lnTo>
                    <a:pt x="13325143" y="2156254"/>
                  </a:lnTo>
                  <a:lnTo>
                    <a:pt x="13300463" y="2202482"/>
                  </a:lnTo>
                  <a:lnTo>
                    <a:pt x="13266922" y="2243389"/>
                  </a:lnTo>
                  <a:lnTo>
                    <a:pt x="13226015" y="2276930"/>
                  </a:lnTo>
                  <a:lnTo>
                    <a:pt x="13179787" y="2301611"/>
                  </a:lnTo>
                  <a:lnTo>
                    <a:pt x="13129647" y="2316847"/>
                  </a:lnTo>
                  <a:lnTo>
                    <a:pt x="13077004" y="23220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3204" y="17380976"/>
              <a:ext cx="13345794" cy="2319020"/>
            </a:xfrm>
            <a:custGeom>
              <a:avLst/>
              <a:gdLst/>
              <a:ahLst/>
              <a:cxnLst/>
              <a:rect l="l" t="t" r="r" b="b"/>
              <a:pathLst>
                <a:path w="13345794" h="2319019">
                  <a:moveTo>
                    <a:pt x="236050" y="2318773"/>
                  </a:moveTo>
                  <a:lnTo>
                    <a:pt x="165796" y="2301547"/>
                  </a:lnTo>
                  <a:lnTo>
                    <a:pt x="119570" y="2276867"/>
                  </a:lnTo>
                  <a:lnTo>
                    <a:pt x="78664" y="2243327"/>
                  </a:lnTo>
                  <a:lnTo>
                    <a:pt x="45124" y="2202421"/>
                  </a:lnTo>
                  <a:lnTo>
                    <a:pt x="20444" y="2156194"/>
                  </a:lnTo>
                  <a:lnTo>
                    <a:pt x="5208" y="2106056"/>
                  </a:lnTo>
                  <a:lnTo>
                    <a:pt x="0" y="2053415"/>
                  </a:lnTo>
                  <a:lnTo>
                    <a:pt x="0" y="268577"/>
                  </a:lnTo>
                  <a:lnTo>
                    <a:pt x="5208" y="215936"/>
                  </a:lnTo>
                  <a:lnTo>
                    <a:pt x="20444" y="165798"/>
                  </a:lnTo>
                  <a:lnTo>
                    <a:pt x="45124" y="119571"/>
                  </a:lnTo>
                  <a:lnTo>
                    <a:pt x="78664" y="78665"/>
                  </a:lnTo>
                  <a:lnTo>
                    <a:pt x="119569" y="45125"/>
                  </a:lnTo>
                  <a:lnTo>
                    <a:pt x="165796" y="20445"/>
                  </a:lnTo>
                  <a:lnTo>
                    <a:pt x="215934" y="5209"/>
                  </a:lnTo>
                  <a:lnTo>
                    <a:pt x="268576" y="0"/>
                  </a:lnTo>
                  <a:lnTo>
                    <a:pt x="13076630" y="1"/>
                  </a:lnTo>
                  <a:lnTo>
                    <a:pt x="13129272" y="5209"/>
                  </a:lnTo>
                  <a:lnTo>
                    <a:pt x="13179410" y="20445"/>
                  </a:lnTo>
                  <a:lnTo>
                    <a:pt x="13225637" y="45125"/>
                  </a:lnTo>
                  <a:lnTo>
                    <a:pt x="13266543" y="78665"/>
                  </a:lnTo>
                  <a:lnTo>
                    <a:pt x="13300084" y="119571"/>
                  </a:lnTo>
                  <a:lnTo>
                    <a:pt x="13324764" y="165797"/>
                  </a:lnTo>
                  <a:lnTo>
                    <a:pt x="13340000" y="215936"/>
                  </a:lnTo>
                  <a:lnTo>
                    <a:pt x="13345208" y="268577"/>
                  </a:lnTo>
                  <a:lnTo>
                    <a:pt x="13345208" y="2053415"/>
                  </a:lnTo>
                  <a:lnTo>
                    <a:pt x="13340000" y="2106056"/>
                  </a:lnTo>
                  <a:lnTo>
                    <a:pt x="13324764" y="2156195"/>
                  </a:lnTo>
                  <a:lnTo>
                    <a:pt x="13300083" y="2202421"/>
                  </a:lnTo>
                  <a:lnTo>
                    <a:pt x="13266543" y="2243327"/>
                  </a:lnTo>
                  <a:lnTo>
                    <a:pt x="13225637" y="2276867"/>
                  </a:lnTo>
                  <a:lnTo>
                    <a:pt x="13179410" y="2301547"/>
                  </a:lnTo>
                  <a:lnTo>
                    <a:pt x="13129272" y="2316782"/>
                  </a:lnTo>
                  <a:lnTo>
                    <a:pt x="13109157" y="2318773"/>
                  </a:lnTo>
                </a:path>
              </a:pathLst>
            </a:custGeom>
            <a:ln w="44763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41846" y="17568985"/>
              <a:ext cx="7166609" cy="800100"/>
            </a:xfrm>
            <a:custGeom>
              <a:avLst/>
              <a:gdLst/>
              <a:ahLst/>
              <a:cxnLst/>
              <a:rect l="l" t="t" r="r" b="b"/>
              <a:pathLst>
                <a:path w="7166609" h="800100">
                  <a:moveTo>
                    <a:pt x="6924301" y="799738"/>
                  </a:moveTo>
                  <a:lnTo>
                    <a:pt x="241725" y="799738"/>
                  </a:lnTo>
                  <a:lnTo>
                    <a:pt x="194346" y="795050"/>
                  </a:lnTo>
                  <a:lnTo>
                    <a:pt x="149221" y="781338"/>
                  </a:lnTo>
                  <a:lnTo>
                    <a:pt x="107615" y="759125"/>
                  </a:lnTo>
                  <a:lnTo>
                    <a:pt x="70799" y="728938"/>
                  </a:lnTo>
                  <a:lnTo>
                    <a:pt x="40612" y="692121"/>
                  </a:lnTo>
                  <a:lnTo>
                    <a:pt x="18400" y="650516"/>
                  </a:lnTo>
                  <a:lnTo>
                    <a:pt x="4687" y="605390"/>
                  </a:lnTo>
                  <a:lnTo>
                    <a:pt x="0" y="558011"/>
                  </a:lnTo>
                  <a:lnTo>
                    <a:pt x="0" y="241724"/>
                  </a:lnTo>
                  <a:lnTo>
                    <a:pt x="4687" y="194346"/>
                  </a:lnTo>
                  <a:lnTo>
                    <a:pt x="18400" y="149220"/>
                  </a:lnTo>
                  <a:lnTo>
                    <a:pt x="40612" y="107615"/>
                  </a:lnTo>
                  <a:lnTo>
                    <a:pt x="70799" y="70799"/>
                  </a:lnTo>
                  <a:lnTo>
                    <a:pt x="107615" y="40612"/>
                  </a:lnTo>
                  <a:lnTo>
                    <a:pt x="149221" y="18400"/>
                  </a:lnTo>
                  <a:lnTo>
                    <a:pt x="194346" y="4687"/>
                  </a:lnTo>
                  <a:lnTo>
                    <a:pt x="241725" y="0"/>
                  </a:lnTo>
                  <a:lnTo>
                    <a:pt x="6924301" y="0"/>
                  </a:lnTo>
                  <a:lnTo>
                    <a:pt x="6971680" y="4687"/>
                  </a:lnTo>
                  <a:lnTo>
                    <a:pt x="7016806" y="18400"/>
                  </a:lnTo>
                  <a:lnTo>
                    <a:pt x="7058411" y="40612"/>
                  </a:lnTo>
                  <a:lnTo>
                    <a:pt x="7095227" y="70799"/>
                  </a:lnTo>
                  <a:lnTo>
                    <a:pt x="7125414" y="107615"/>
                  </a:lnTo>
                  <a:lnTo>
                    <a:pt x="7147626" y="149220"/>
                  </a:lnTo>
                  <a:lnTo>
                    <a:pt x="7161339" y="194346"/>
                  </a:lnTo>
                  <a:lnTo>
                    <a:pt x="7166027" y="241724"/>
                  </a:lnTo>
                  <a:lnTo>
                    <a:pt x="7166027" y="558011"/>
                  </a:lnTo>
                  <a:lnTo>
                    <a:pt x="7161339" y="605390"/>
                  </a:lnTo>
                  <a:lnTo>
                    <a:pt x="7147626" y="650516"/>
                  </a:lnTo>
                  <a:lnTo>
                    <a:pt x="7125414" y="692121"/>
                  </a:lnTo>
                  <a:lnTo>
                    <a:pt x="7095227" y="728938"/>
                  </a:lnTo>
                  <a:lnTo>
                    <a:pt x="7058411" y="759125"/>
                  </a:lnTo>
                  <a:lnTo>
                    <a:pt x="7016806" y="781338"/>
                  </a:lnTo>
                  <a:lnTo>
                    <a:pt x="6971680" y="795050"/>
                  </a:lnTo>
                  <a:lnTo>
                    <a:pt x="6924301" y="799738"/>
                  </a:lnTo>
                  <a:close/>
                </a:path>
              </a:pathLst>
            </a:custGeom>
            <a:solidFill>
              <a:srgbClr val="82C4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77955" y="18147450"/>
              <a:ext cx="244024" cy="23623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41846" y="17568983"/>
              <a:ext cx="7162800" cy="796925"/>
            </a:xfrm>
            <a:custGeom>
              <a:avLst/>
              <a:gdLst/>
              <a:ahLst/>
              <a:cxnLst/>
              <a:rect l="l" t="t" r="r" b="b"/>
              <a:pathLst>
                <a:path w="7162800" h="796925">
                  <a:moveTo>
                    <a:pt x="212011" y="796799"/>
                  </a:moveTo>
                  <a:lnTo>
                    <a:pt x="149219" y="781338"/>
                  </a:lnTo>
                  <a:lnTo>
                    <a:pt x="107614" y="759126"/>
                  </a:lnTo>
                  <a:lnTo>
                    <a:pt x="70798" y="728938"/>
                  </a:lnTo>
                  <a:lnTo>
                    <a:pt x="40611" y="692122"/>
                  </a:lnTo>
                  <a:lnTo>
                    <a:pt x="18399" y="650516"/>
                  </a:lnTo>
                  <a:lnTo>
                    <a:pt x="4687" y="605391"/>
                  </a:lnTo>
                  <a:lnTo>
                    <a:pt x="0" y="558012"/>
                  </a:lnTo>
                  <a:lnTo>
                    <a:pt x="0" y="241726"/>
                  </a:lnTo>
                  <a:lnTo>
                    <a:pt x="4687" y="194348"/>
                  </a:lnTo>
                  <a:lnTo>
                    <a:pt x="18400" y="149222"/>
                  </a:lnTo>
                  <a:lnTo>
                    <a:pt x="40612" y="107617"/>
                  </a:lnTo>
                  <a:lnTo>
                    <a:pt x="70799" y="70801"/>
                  </a:lnTo>
                  <a:lnTo>
                    <a:pt x="107615" y="40614"/>
                  </a:lnTo>
                  <a:lnTo>
                    <a:pt x="149220" y="18401"/>
                  </a:lnTo>
                  <a:lnTo>
                    <a:pt x="194346" y="4689"/>
                  </a:lnTo>
                  <a:lnTo>
                    <a:pt x="241724" y="1"/>
                  </a:lnTo>
                  <a:lnTo>
                    <a:pt x="6924284" y="0"/>
                  </a:lnTo>
                  <a:lnTo>
                    <a:pt x="6971664" y="4684"/>
                  </a:lnTo>
                  <a:lnTo>
                    <a:pt x="7016792" y="18394"/>
                  </a:lnTo>
                  <a:lnTo>
                    <a:pt x="7058400" y="40605"/>
                  </a:lnTo>
                  <a:lnTo>
                    <a:pt x="7095220" y="70792"/>
                  </a:lnTo>
                  <a:lnTo>
                    <a:pt x="7125410" y="107610"/>
                  </a:lnTo>
                  <a:lnTo>
                    <a:pt x="7147624" y="149217"/>
                  </a:lnTo>
                  <a:lnTo>
                    <a:pt x="7161338" y="194346"/>
                  </a:lnTo>
                  <a:lnTo>
                    <a:pt x="7162227" y="203366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07128" y="2536235"/>
              <a:ext cx="4197350" cy="860425"/>
            </a:xfrm>
            <a:custGeom>
              <a:avLst/>
              <a:gdLst/>
              <a:ahLst/>
              <a:cxnLst/>
              <a:rect l="l" t="t" r="r" b="b"/>
              <a:pathLst>
                <a:path w="4197350" h="860425">
                  <a:moveTo>
                    <a:pt x="3955691" y="860181"/>
                  </a:moveTo>
                  <a:lnTo>
                    <a:pt x="241725" y="860181"/>
                  </a:lnTo>
                  <a:lnTo>
                    <a:pt x="193009" y="855269"/>
                  </a:lnTo>
                  <a:lnTo>
                    <a:pt x="147635" y="841184"/>
                  </a:lnTo>
                  <a:lnTo>
                    <a:pt x="106574" y="818898"/>
                  </a:lnTo>
                  <a:lnTo>
                    <a:pt x="70799" y="789381"/>
                  </a:lnTo>
                  <a:lnTo>
                    <a:pt x="41282" y="753606"/>
                  </a:lnTo>
                  <a:lnTo>
                    <a:pt x="18995" y="712546"/>
                  </a:lnTo>
                  <a:lnTo>
                    <a:pt x="4910" y="667171"/>
                  </a:lnTo>
                  <a:lnTo>
                    <a:pt x="0" y="618455"/>
                  </a:lnTo>
                  <a:lnTo>
                    <a:pt x="0" y="241725"/>
                  </a:lnTo>
                  <a:lnTo>
                    <a:pt x="4910" y="193009"/>
                  </a:lnTo>
                  <a:lnTo>
                    <a:pt x="18995" y="147634"/>
                  </a:lnTo>
                  <a:lnTo>
                    <a:pt x="41282" y="106574"/>
                  </a:lnTo>
                  <a:lnTo>
                    <a:pt x="70799" y="70799"/>
                  </a:lnTo>
                  <a:lnTo>
                    <a:pt x="106574" y="41282"/>
                  </a:lnTo>
                  <a:lnTo>
                    <a:pt x="147635" y="18995"/>
                  </a:lnTo>
                  <a:lnTo>
                    <a:pt x="193009" y="4910"/>
                  </a:lnTo>
                  <a:lnTo>
                    <a:pt x="241725" y="0"/>
                  </a:lnTo>
                  <a:lnTo>
                    <a:pt x="3955691" y="0"/>
                  </a:lnTo>
                  <a:lnTo>
                    <a:pt x="4004407" y="4910"/>
                  </a:lnTo>
                  <a:lnTo>
                    <a:pt x="4049781" y="18995"/>
                  </a:lnTo>
                  <a:lnTo>
                    <a:pt x="4090842" y="41282"/>
                  </a:lnTo>
                  <a:lnTo>
                    <a:pt x="4126616" y="70799"/>
                  </a:lnTo>
                  <a:lnTo>
                    <a:pt x="4156133" y="106574"/>
                  </a:lnTo>
                  <a:lnTo>
                    <a:pt x="4178420" y="147634"/>
                  </a:lnTo>
                  <a:lnTo>
                    <a:pt x="4192504" y="193009"/>
                  </a:lnTo>
                  <a:lnTo>
                    <a:pt x="4196743" y="235052"/>
                  </a:lnTo>
                  <a:lnTo>
                    <a:pt x="4196743" y="625128"/>
                  </a:lnTo>
                  <a:lnTo>
                    <a:pt x="4192504" y="667171"/>
                  </a:lnTo>
                  <a:lnTo>
                    <a:pt x="4178420" y="712546"/>
                  </a:lnTo>
                  <a:lnTo>
                    <a:pt x="4156133" y="753606"/>
                  </a:lnTo>
                  <a:lnTo>
                    <a:pt x="4126616" y="789381"/>
                  </a:lnTo>
                  <a:lnTo>
                    <a:pt x="4090842" y="818898"/>
                  </a:lnTo>
                  <a:lnTo>
                    <a:pt x="4049781" y="841184"/>
                  </a:lnTo>
                  <a:lnTo>
                    <a:pt x="4004407" y="855269"/>
                  </a:lnTo>
                  <a:lnTo>
                    <a:pt x="3955691" y="860181"/>
                  </a:lnTo>
                  <a:close/>
                </a:path>
              </a:pathLst>
            </a:custGeom>
            <a:solidFill>
              <a:srgbClr val="FFDE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07128" y="2536235"/>
              <a:ext cx="4197985" cy="859790"/>
            </a:xfrm>
            <a:custGeom>
              <a:avLst/>
              <a:gdLst/>
              <a:ahLst/>
              <a:cxnLst/>
              <a:rect l="l" t="t" r="r" b="b"/>
              <a:pathLst>
                <a:path w="4197984" h="859789">
                  <a:moveTo>
                    <a:pt x="234651" y="859454"/>
                  </a:moveTo>
                  <a:lnTo>
                    <a:pt x="193001" y="855267"/>
                  </a:lnTo>
                  <a:lnTo>
                    <a:pt x="147626" y="841180"/>
                  </a:lnTo>
                  <a:lnTo>
                    <a:pt x="106565" y="818891"/>
                  </a:lnTo>
                  <a:lnTo>
                    <a:pt x="70792" y="789372"/>
                  </a:lnTo>
                  <a:lnTo>
                    <a:pt x="41277" y="753595"/>
                  </a:lnTo>
                  <a:lnTo>
                    <a:pt x="18992" y="712534"/>
                  </a:lnTo>
                  <a:lnTo>
                    <a:pt x="4909" y="667159"/>
                  </a:lnTo>
                  <a:lnTo>
                    <a:pt x="0" y="618444"/>
                  </a:lnTo>
                  <a:lnTo>
                    <a:pt x="0" y="241722"/>
                  </a:lnTo>
                  <a:lnTo>
                    <a:pt x="4911" y="193007"/>
                  </a:lnTo>
                  <a:lnTo>
                    <a:pt x="18996" y="147634"/>
                  </a:lnTo>
                  <a:lnTo>
                    <a:pt x="41282" y="106574"/>
                  </a:lnTo>
                  <a:lnTo>
                    <a:pt x="70798" y="70800"/>
                  </a:lnTo>
                  <a:lnTo>
                    <a:pt x="106572" y="41284"/>
                  </a:lnTo>
                  <a:lnTo>
                    <a:pt x="147631" y="18996"/>
                  </a:lnTo>
                  <a:lnTo>
                    <a:pt x="193005" y="4911"/>
                  </a:lnTo>
                  <a:lnTo>
                    <a:pt x="241720" y="0"/>
                  </a:lnTo>
                  <a:lnTo>
                    <a:pt x="3955600" y="0"/>
                  </a:lnTo>
                  <a:lnTo>
                    <a:pt x="4004324" y="4885"/>
                  </a:lnTo>
                  <a:lnTo>
                    <a:pt x="4049711" y="18957"/>
                  </a:lnTo>
                  <a:lnTo>
                    <a:pt x="4090787" y="41237"/>
                  </a:lnTo>
                  <a:lnTo>
                    <a:pt x="4126579" y="70754"/>
                  </a:lnTo>
                  <a:lnTo>
                    <a:pt x="4156112" y="106535"/>
                  </a:lnTo>
                  <a:lnTo>
                    <a:pt x="4178411" y="147607"/>
                  </a:lnTo>
                  <a:lnTo>
                    <a:pt x="4192503" y="192998"/>
                  </a:lnTo>
                  <a:lnTo>
                    <a:pt x="4197415" y="241722"/>
                  </a:lnTo>
                  <a:lnTo>
                    <a:pt x="4197416" y="618454"/>
                  </a:lnTo>
                  <a:lnTo>
                    <a:pt x="4192500" y="667187"/>
                  </a:lnTo>
                  <a:lnTo>
                    <a:pt x="4178403" y="712575"/>
                  </a:lnTo>
                  <a:lnTo>
                    <a:pt x="4156101" y="753644"/>
                  </a:lnTo>
                  <a:lnTo>
                    <a:pt x="4126567" y="789421"/>
                  </a:lnTo>
                  <a:lnTo>
                    <a:pt x="4090776" y="818933"/>
                  </a:lnTo>
                  <a:lnTo>
                    <a:pt x="4049701" y="841209"/>
                  </a:lnTo>
                  <a:lnTo>
                    <a:pt x="4004318" y="855278"/>
                  </a:lnTo>
                  <a:lnTo>
                    <a:pt x="3962763" y="859442"/>
                  </a:lnTo>
                </a:path>
              </a:pathLst>
            </a:custGeom>
            <a:ln w="35811">
              <a:solidFill>
                <a:srgbClr val="0C444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2455145" y="2623957"/>
            <a:ext cx="6497955" cy="1998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6225">
              <a:lnSpc>
                <a:spcPct val="100000"/>
              </a:lnSpc>
              <a:spcBef>
                <a:spcPts val="95"/>
              </a:spcBef>
            </a:pPr>
            <a:r>
              <a:rPr sz="3900" b="1" spc="-125" dirty="0">
                <a:solidFill>
                  <a:srgbClr val="093337"/>
                </a:solidFill>
                <a:latin typeface="Trebuchet MS"/>
                <a:cs typeface="Trebuchet MS"/>
              </a:rPr>
              <a:t>RESEARCH</a:t>
            </a:r>
            <a:r>
              <a:rPr sz="3900" b="1" spc="-360" dirty="0">
                <a:solidFill>
                  <a:srgbClr val="093337"/>
                </a:solidFill>
                <a:latin typeface="Trebuchet MS"/>
                <a:cs typeface="Trebuchet MS"/>
              </a:rPr>
              <a:t> </a:t>
            </a:r>
            <a:r>
              <a:rPr sz="3900" b="1" spc="-105" dirty="0">
                <a:solidFill>
                  <a:srgbClr val="093337"/>
                </a:solidFill>
                <a:latin typeface="Trebuchet MS"/>
                <a:cs typeface="Trebuchet MS"/>
              </a:rPr>
              <a:t>TOPIC</a:t>
            </a:r>
            <a:endParaRPr sz="3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485"/>
              </a:spcBef>
            </a:pPr>
            <a:endParaRPr sz="39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b="1" spc="-25" dirty="0">
                <a:solidFill>
                  <a:srgbClr val="093337"/>
                </a:solidFill>
                <a:latin typeface="Trebuchet MS"/>
                <a:cs typeface="Trebuchet MS"/>
              </a:rPr>
              <a:t>ABSTRACT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54790" y="14918807"/>
            <a:ext cx="237934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65" dirty="0">
                <a:solidFill>
                  <a:srgbClr val="093337"/>
                </a:solidFill>
                <a:latin typeface="Trebuchet MS"/>
                <a:cs typeface="Trebuchet MS"/>
              </a:rPr>
              <a:t>CONCLUSION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019253" y="14918807"/>
            <a:ext cx="256794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70" dirty="0">
                <a:solidFill>
                  <a:srgbClr val="093337"/>
                </a:solidFill>
                <a:latin typeface="Trebuchet MS"/>
                <a:cs typeface="Trebuchet MS"/>
              </a:rPr>
              <a:t>RESEARCHERS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45260" y="17661824"/>
            <a:ext cx="5370195" cy="474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50" b="1" spc="-160" dirty="0">
                <a:solidFill>
                  <a:srgbClr val="093337"/>
                </a:solidFill>
                <a:latin typeface="Trebuchet MS"/>
                <a:cs typeface="Trebuchet MS"/>
              </a:rPr>
              <a:t>ACKNOWLEDGEMENT</a:t>
            </a:r>
            <a:r>
              <a:rPr sz="2950" b="1" spc="-225" dirty="0">
                <a:solidFill>
                  <a:srgbClr val="093337"/>
                </a:solidFill>
                <a:latin typeface="Trebuchet MS"/>
                <a:cs typeface="Trebuchet MS"/>
              </a:rPr>
              <a:t> </a:t>
            </a:r>
            <a:r>
              <a:rPr sz="2950" b="1" spc="-100" dirty="0">
                <a:solidFill>
                  <a:srgbClr val="093337"/>
                </a:solidFill>
                <a:latin typeface="Trebuchet MS"/>
                <a:cs typeface="Trebuchet MS"/>
              </a:rPr>
              <a:t>(OPTIONAL)</a:t>
            </a:r>
            <a:endParaRPr sz="29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and Beige Modern Professional Academic Research Poster</dc:title>
  <dc:creator>muhdafif292</dc:creator>
  <cp:keywords>DAGoGUaM2CQ,BAFfB7wWNg0,0</cp:keywords>
  <cp:lastModifiedBy>User</cp:lastModifiedBy>
  <cp:revision>1</cp:revision>
  <dcterms:created xsi:type="dcterms:W3CDTF">2025-05-22T08:34:36Z</dcterms:created>
  <dcterms:modified xsi:type="dcterms:W3CDTF">2025-05-27T01:05:00Z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2025-05-22T00:00:00Z</vt:filetime>
  </property>
  <property fmtid="{D5CDD505-2E9C-101B-9397-08002B2CF9AE}" pid="3" name="Creator">
    <vt:lpwstr>Canva</vt:lpwstr>
  </property>
  <property fmtid="{D5CDD505-2E9C-101B-9397-08002B2CF9AE}" pid="4" name="LastSaved">
    <vt:filetime>2025-05-22T00:00:00Z</vt:filetime>
  </property>
  <property fmtid="{D5CDD505-2E9C-101B-9397-08002B2CF9AE}" pid="5" name="Producer">
    <vt:lpwstr>Canva</vt:lpwstr>
  </property>
  <property fmtid="{D5CDD505-2E9C-101B-9397-08002B2CF9AE}" pid="6" name="containsAiGeneratedContent">
    <vt:lpwstr>Yes</vt:lpwstr>
  </property>
</Properties>
</file>